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97" r:id="rId3"/>
    <p:sldId id="298" r:id="rId4"/>
    <p:sldId id="299" r:id="rId5"/>
    <p:sldId id="300" r:id="rId6"/>
    <p:sldId id="301" r:id="rId7"/>
    <p:sldId id="295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FF66FF"/>
    <a:srgbClr val="00000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2" autoAdjust="0"/>
    <p:restoredTop sz="99645" autoAdjust="0"/>
  </p:normalViewPr>
  <p:slideViewPr>
    <p:cSldViewPr>
      <p:cViewPr>
        <p:scale>
          <a:sx n="81" d="100"/>
          <a:sy n="81" d="100"/>
        </p:scale>
        <p:origin x="-10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3F3692-F8B8-43F9-A2D6-B4CC8F4A99E2}" type="doc">
      <dgm:prSet loTypeId="urn:microsoft.com/office/officeart/2011/layout/TabList" loCatId="list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2705668-0DEE-4678-AB8B-4BCBEC243AE6}">
      <dgm:prSet phldrT="[Text]" custT="1"/>
      <dgm:spPr/>
      <dgm:t>
        <a:bodyPr/>
        <a:lstStyle/>
        <a:p>
          <a:r>
            <a:rPr lang="en-US" sz="3200" b="1" smtClean="0">
              <a:latin typeface="UTM Futura Extra" panose="02040603050506020204" pitchFamily="18" charset="0"/>
            </a:rPr>
            <a:t>1</a:t>
          </a:r>
          <a:endParaRPr lang="en-US" sz="3200">
            <a:latin typeface="UTM Futura Extra" panose="02040603050506020204" pitchFamily="18" charset="0"/>
          </a:endParaRPr>
        </a:p>
      </dgm:t>
    </dgm:pt>
    <dgm:pt modelId="{D96DD232-7134-49BC-83FD-B0CDD3ECBE54}" type="parTrans" cxnId="{67ED7B9E-5ABC-4C64-8EC3-6E6A4D7E8F71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C843097E-AB26-4396-9C8D-9783793ECEF1}" type="sibTrans" cxnId="{67ED7B9E-5ABC-4C64-8EC3-6E6A4D7E8F71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33BB7FCC-CB86-4D1D-99A2-137C0CA7C897}">
      <dgm:prSet phldrT="[Text]" custT="1"/>
      <dgm:spPr/>
      <dgm:t>
        <a:bodyPr/>
        <a:lstStyle/>
        <a:p>
          <a:r>
            <a:rPr lang="en-US" sz="3200" b="1" smtClean="0">
              <a:latin typeface="UTM Futura Extra" panose="02040603050506020204" pitchFamily="18" charset="0"/>
            </a:rPr>
            <a:t>2</a:t>
          </a:r>
        </a:p>
      </dgm:t>
    </dgm:pt>
    <dgm:pt modelId="{5A401942-9474-4409-AF20-C8E944EBEBDC}" type="parTrans" cxnId="{67649424-07F7-42A4-A9D0-F9E655A23200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BB20EEEA-D01D-40FE-970B-A72F3169534B}" type="sibTrans" cxnId="{67649424-07F7-42A4-A9D0-F9E655A23200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08216CDF-417D-44ED-98F8-2CACA013A590}">
      <dgm:prSet phldrT="[Text]" custT="1"/>
      <dgm:spPr/>
      <dgm:t>
        <a:bodyPr/>
        <a:lstStyle/>
        <a:p>
          <a:r>
            <a:rPr lang="en-US" sz="3200" b="1" smtClean="0">
              <a:latin typeface="UTM Futura Extra" panose="02040603050506020204" pitchFamily="18" charset="0"/>
            </a:rPr>
            <a:t>5</a:t>
          </a:r>
        </a:p>
      </dgm:t>
    </dgm:pt>
    <dgm:pt modelId="{1652C632-31DD-4F64-88B1-2E0E3A577630}" type="parTrans" cxnId="{9746B6C8-4267-4439-96D5-F77A6D24F00B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A98937DB-8348-4DEF-82D0-271DF40195EA}" type="sibTrans" cxnId="{9746B6C8-4267-4439-96D5-F77A6D24F00B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CF11CD50-5A9E-4FF2-80B3-89AFA61CFFD0}">
      <dgm:prSet phldrT="[Text]" custT="1"/>
      <dgm:spPr/>
      <dgm:t>
        <a:bodyPr/>
        <a:lstStyle/>
        <a:p>
          <a:r>
            <a:rPr lang="en-US" sz="3200" b="1" smtClean="0">
              <a:latin typeface="UTM Futura Extra" panose="02040603050506020204" pitchFamily="18" charset="0"/>
            </a:rPr>
            <a:t>6</a:t>
          </a:r>
        </a:p>
      </dgm:t>
    </dgm:pt>
    <dgm:pt modelId="{F9CE2D68-7554-48F7-B15D-E91731BE1769}" type="parTrans" cxnId="{6CA450EA-B6B8-4D87-9594-8B4F496F7099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FD21F51C-E7EA-4250-B196-FDEF85CB7297}" type="sibTrans" cxnId="{6CA450EA-B6B8-4D87-9594-8B4F496F7099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5AC70A06-7A8E-409A-B457-4ECE0B5D308A}">
      <dgm:prSet phldrT="[Text]" custT="1"/>
      <dgm:spPr/>
      <dgm:t>
        <a:bodyPr/>
        <a:lstStyle/>
        <a:p>
          <a:pPr algn="just"/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Quán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triệt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và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nội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dung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Chỉ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thị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số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05-CT/TW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của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Bộ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Chính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trị</a:t>
          </a:r>
          <a:endParaRPr lang="en-US" sz="1700" b="0" dirty="0">
            <a:ln>
              <a:solidFill>
                <a:schemeClr val="accent6">
                  <a:lumMod val="75000"/>
                </a:schemeClr>
              </a:solidFill>
            </a:ln>
            <a:solidFill>
              <a:srgbClr val="C00000"/>
            </a:solidFill>
            <a:effectLst/>
            <a:latin typeface="+mn-lt"/>
            <a:cs typeface="Times New Roman" panose="02020603050405020304" pitchFamily="18" charset="0"/>
          </a:endParaRPr>
        </a:p>
      </dgm:t>
    </dgm:pt>
    <dgm:pt modelId="{69FC441E-AAAC-44C3-8FD8-43CE8819AAF8}" type="parTrans" cxnId="{BBCCEF17-5A65-4D02-8442-521132BECE1F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585794FF-33B0-42B8-8990-02AC34CFA6D9}" type="sibTrans" cxnId="{BBCCEF17-5A65-4D02-8442-521132BECE1F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4212F11C-D9DA-4746-880D-C57C4EC14A60}">
      <dgm:prSet phldrT="[Text]" custT="1"/>
      <dgm:spPr/>
      <dgm:t>
        <a:bodyPr/>
        <a:lstStyle/>
        <a:p>
          <a:pPr algn="just"/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Triển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khai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có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hiệu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quả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phong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trào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đua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“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Đổi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mới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sáng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trong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dạy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và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”</a:t>
          </a:r>
        </a:p>
      </dgm:t>
    </dgm:pt>
    <dgm:pt modelId="{52DC2332-BFB1-4990-95F4-227FE2EF6C00}" type="parTrans" cxnId="{981DE045-558A-4751-BB63-EF7978B10F31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3008ED05-32EA-4058-A00B-A032F1D98793}" type="sibTrans" cxnId="{981DE045-558A-4751-BB63-EF7978B10F31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BF52CA77-ECD8-4CE0-85A6-E1CFF8DA3021}">
      <dgm:prSet phldrT="[Text]" custT="1"/>
      <dgm:spPr/>
      <dgm:t>
        <a:bodyPr/>
        <a:lstStyle/>
        <a:p>
          <a:r>
            <a:rPr lang="en-US" sz="3200" b="1" smtClean="0">
              <a:latin typeface="UTM Futura Extra" panose="02040603050506020204" pitchFamily="18" charset="0"/>
            </a:rPr>
            <a:t>4</a:t>
          </a:r>
        </a:p>
      </dgm:t>
    </dgm:pt>
    <dgm:pt modelId="{3A14B19E-0C9A-45AB-8ECD-3E425EF905B6}" type="parTrans" cxnId="{916F4C74-FA98-4BFB-BD7E-060E96C0B013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FB1A7B5D-4241-4D09-9338-2B04F5E295E5}" type="sibTrans" cxnId="{916F4C74-FA98-4BFB-BD7E-060E96C0B013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D33E68D1-F894-4ACD-B1B7-9D07F9963F30}">
      <dgm:prSet phldrT="[Text]" custT="1"/>
      <dgm:spPr/>
      <dgm:t>
        <a:bodyPr/>
        <a:lstStyle/>
        <a:p>
          <a:pPr algn="just"/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Đẩy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mạnh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nội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dung “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Mỗi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thầy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cô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là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một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tấm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gương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đức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tự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và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sáng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”</a:t>
          </a:r>
          <a:r>
            <a:rPr lang="en-US" sz="16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</a:p>
      </dgm:t>
    </dgm:pt>
    <dgm:pt modelId="{87B428CF-D8AB-4170-9740-F37548BA69F4}" type="parTrans" cxnId="{873862B6-AE62-43EC-A48C-F2F2883992D2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88F41992-76D6-4A70-858A-266420A7F8E5}" type="sibTrans" cxnId="{873862B6-AE62-43EC-A48C-F2F2883992D2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5AE4AF0D-2B44-4A3F-A054-2A939BB1E718}">
      <dgm:prSet phldrT="[Text]" custT="1"/>
      <dgm:spPr/>
      <dgm:t>
        <a:bodyPr/>
        <a:lstStyle/>
        <a:p>
          <a:pPr algn="just"/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Kế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hoạch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truyền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thông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về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dục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nghề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năm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2019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của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Tổng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cục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dục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nghề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với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thông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điệp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“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dục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nghề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hành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–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vững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khởi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sáng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tương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lai</a:t>
          </a:r>
          <a:r>
            <a:rPr lang="en-US" sz="16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”</a:t>
          </a:r>
        </a:p>
      </dgm:t>
    </dgm:pt>
    <dgm:pt modelId="{097BC93E-649C-439D-945F-023B65BB7DF8}" type="parTrans" cxnId="{659CDBE3-500F-40F9-975B-F8662A1EA16F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38137D05-4DB5-4197-AA18-F906D82BDEB9}" type="sibTrans" cxnId="{659CDBE3-500F-40F9-975B-F8662A1EA16F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6F972C49-0698-4F2F-8167-962AA4F37D9C}">
      <dgm:prSet phldrT="[Text]" custT="1"/>
      <dgm:spPr/>
      <dgm:t>
        <a:bodyPr/>
        <a:lstStyle/>
        <a:p>
          <a:pPr algn="just"/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Đẩy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mạnh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việc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xây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dựng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xã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hội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tập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tập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suốt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đời</a:t>
          </a:r>
          <a:endParaRPr lang="en-US" sz="1700" b="0" dirty="0" smtClean="0">
            <a:ln>
              <a:solidFill>
                <a:schemeClr val="accent6">
                  <a:lumMod val="75000"/>
                </a:schemeClr>
              </a:solidFill>
            </a:ln>
            <a:solidFill>
              <a:srgbClr val="C00000"/>
            </a:solidFill>
            <a:effectLst/>
            <a:latin typeface="+mn-lt"/>
            <a:cs typeface="Times New Roman" panose="02020603050405020304" pitchFamily="18" charset="0"/>
          </a:endParaRPr>
        </a:p>
      </dgm:t>
    </dgm:pt>
    <dgm:pt modelId="{A789A934-25B7-4EA8-9B0B-9D841C93ACAC}" type="parTrans" cxnId="{0B3DB2C0-84CF-42A9-BDCF-8E6F45FA3DCD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297AC7A9-2A93-4A79-BED6-C4632EC9D9DF}" type="sibTrans" cxnId="{0B3DB2C0-84CF-42A9-BDCF-8E6F45FA3DCD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308923F5-02AF-4B4A-8B3C-DB9F078D19BF}">
      <dgm:prSet phldrT="[Text]" custT="1"/>
      <dgm:spPr/>
      <dgm:t>
        <a:bodyPr/>
        <a:lstStyle/>
        <a:p>
          <a:r>
            <a:rPr lang="en-US" sz="3200" b="1" smtClean="0">
              <a:latin typeface="UTM Futura Extra" panose="02040603050506020204" pitchFamily="18" charset="0"/>
            </a:rPr>
            <a:t>7</a:t>
          </a:r>
        </a:p>
      </dgm:t>
    </dgm:pt>
    <dgm:pt modelId="{330F3849-8677-4AA7-B32F-BC9025AC3EF2}" type="parTrans" cxnId="{51DF1A56-3CB9-4E8D-8435-9F8E87453278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AF0ED87E-99EF-4A08-B969-A46F0191B3D2}" type="sibTrans" cxnId="{51DF1A56-3CB9-4E8D-8435-9F8E87453278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92CB31A5-0D78-4839-9BA7-143B9256B385}">
      <dgm:prSet phldrT="[Text]" custT="1"/>
      <dgm:spPr/>
      <dgm:t>
        <a:bodyPr/>
        <a:lstStyle/>
        <a:p>
          <a:pPr algn="just"/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Tổ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chức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vận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ngũ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cán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bộ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quản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lý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nhà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người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lao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động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sinh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sinh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viên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tham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gia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các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hoạt</a:t>
          </a:r>
          <a:r>
            <a:rPr lang="en-US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động</a:t>
          </a:r>
          <a:r>
            <a:rPr lang="en-US" sz="16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</a:p>
      </dgm:t>
    </dgm:pt>
    <dgm:pt modelId="{0096B735-2DF8-417C-B183-BDFF094865F6}" type="parTrans" cxnId="{0F7D88B3-2894-48E9-9B46-A325BDA6E216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23D7FD59-13EF-481E-A3FD-779784E38652}" type="sibTrans" cxnId="{0F7D88B3-2894-48E9-9B46-A325BDA6E216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2299AFF0-E96C-412C-A1FF-87ABA703CDAC}">
      <dgm:prSet phldrT="[Text]" custT="1"/>
      <dgm:spPr/>
      <dgm:t>
        <a:bodyPr/>
        <a:lstStyle/>
        <a:p>
          <a:r>
            <a:rPr lang="en-US" sz="3200" b="1" smtClean="0">
              <a:latin typeface="UTM Futura Extra" panose="02040603050506020204" pitchFamily="18" charset="0"/>
            </a:rPr>
            <a:t>3</a:t>
          </a:r>
        </a:p>
      </dgm:t>
    </dgm:pt>
    <dgm:pt modelId="{8EC34C61-A014-4879-927E-B30625918E3B}" type="parTrans" cxnId="{8526159A-7659-4127-9A54-9076DFC303F6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F46F3C41-2922-435F-8C06-EE657A0A4308}" type="sibTrans" cxnId="{8526159A-7659-4127-9A54-9076DFC303F6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1785B37E-E8CB-4BA4-8952-06CD2995CA99}">
      <dgm:prSet phldrT="[Text]" custT="1"/>
      <dgm:spPr/>
      <dgm:t>
        <a:bodyPr/>
        <a:lstStyle/>
        <a:p>
          <a:pPr algn="just"/>
          <a:r>
            <a:rPr lang="vi-VN" sz="1700" b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Quán triệt đầy đủ nội dung phương hướng, nhiệm vụ của năm học</a:t>
          </a:r>
          <a:endParaRPr lang="en-US" sz="1700" b="0" dirty="0" smtClean="0">
            <a:ln>
              <a:solidFill>
                <a:schemeClr val="accent6">
                  <a:lumMod val="75000"/>
                </a:schemeClr>
              </a:solidFill>
            </a:ln>
            <a:solidFill>
              <a:srgbClr val="C00000"/>
            </a:solidFill>
            <a:effectLst/>
            <a:latin typeface="+mn-lt"/>
            <a:cs typeface="Times New Roman" panose="02020603050405020304" pitchFamily="18" charset="0"/>
          </a:endParaRPr>
        </a:p>
      </dgm:t>
    </dgm:pt>
    <dgm:pt modelId="{11B74C5C-21F1-443C-A8A0-49F97A0D7373}" type="parTrans" cxnId="{C26F9FF3-B23F-49B5-8906-80311E77EE54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A54F5804-A7F0-4304-A34E-30C56AA5B437}" type="sibTrans" cxnId="{C26F9FF3-B23F-49B5-8906-80311E77EE54}">
      <dgm:prSet/>
      <dgm:spPr/>
      <dgm:t>
        <a:bodyPr/>
        <a:lstStyle/>
        <a:p>
          <a:endParaRPr lang="en-US" sz="2000">
            <a:latin typeface="UTM Futura Extra" panose="02040603050506020204" pitchFamily="18" charset="0"/>
          </a:endParaRPr>
        </a:p>
      </dgm:t>
    </dgm:pt>
    <dgm:pt modelId="{5335615E-113C-4686-B63C-0B0A4924C60D}" type="pres">
      <dgm:prSet presAssocID="{3E3F3692-F8B8-43F9-A2D6-B4CC8F4A99E2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34C2A83-0C07-4402-8BC7-532CD4DAF092}" type="pres">
      <dgm:prSet presAssocID="{B2705668-0DEE-4678-AB8B-4BCBEC243AE6}" presName="composite" presStyleCnt="0"/>
      <dgm:spPr/>
      <dgm:t>
        <a:bodyPr/>
        <a:lstStyle/>
        <a:p>
          <a:endParaRPr lang="en-US"/>
        </a:p>
      </dgm:t>
    </dgm:pt>
    <dgm:pt modelId="{F373E418-5A7C-4EA8-BE15-A9E275CC8A51}" type="pres">
      <dgm:prSet presAssocID="{B2705668-0DEE-4678-AB8B-4BCBEC243AE6}" presName="FirstChild" presStyleLbl="revTx" presStyleIdx="0" presStyleCnt="7" custScaleX="106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438084-368B-46A7-982A-772A65814677}" type="pres">
      <dgm:prSet presAssocID="{B2705668-0DEE-4678-AB8B-4BCBEC243AE6}" presName="Parent" presStyleLbl="alignNode1" presStyleIdx="0" presStyleCnt="7" custScaleX="5384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AE51FC-2C60-4FB5-8F38-764D31BC4D78}" type="pres">
      <dgm:prSet presAssocID="{B2705668-0DEE-4678-AB8B-4BCBEC243AE6}" presName="Accent" presStyleLbl="parChTrans1D1" presStyleIdx="0" presStyleCnt="7"/>
      <dgm:spPr/>
      <dgm:t>
        <a:bodyPr/>
        <a:lstStyle/>
        <a:p>
          <a:endParaRPr lang="en-US"/>
        </a:p>
      </dgm:t>
    </dgm:pt>
    <dgm:pt modelId="{9F034FA7-45A0-4AC6-A130-372977A0840D}" type="pres">
      <dgm:prSet presAssocID="{C843097E-AB26-4396-9C8D-9783793ECEF1}" presName="sibTrans" presStyleCnt="0"/>
      <dgm:spPr/>
      <dgm:t>
        <a:bodyPr/>
        <a:lstStyle/>
        <a:p>
          <a:endParaRPr lang="en-US"/>
        </a:p>
      </dgm:t>
    </dgm:pt>
    <dgm:pt modelId="{6198BE00-1D7F-4141-A28C-33538E494215}" type="pres">
      <dgm:prSet presAssocID="{33BB7FCC-CB86-4D1D-99A2-137C0CA7C897}" presName="composite" presStyleCnt="0"/>
      <dgm:spPr/>
      <dgm:t>
        <a:bodyPr/>
        <a:lstStyle/>
        <a:p>
          <a:endParaRPr lang="en-US"/>
        </a:p>
      </dgm:t>
    </dgm:pt>
    <dgm:pt modelId="{5BDC41FC-3B24-4774-9DC4-644FB685A101}" type="pres">
      <dgm:prSet presAssocID="{33BB7FCC-CB86-4D1D-99A2-137C0CA7C897}" presName="FirstChild" presStyleLbl="revTx" presStyleIdx="1" presStyleCnt="7" custScaleX="106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59DE21-E062-42D7-B137-FBD2D4B5CEBC}" type="pres">
      <dgm:prSet presAssocID="{33BB7FCC-CB86-4D1D-99A2-137C0CA7C897}" presName="Parent" presStyleLbl="alignNode1" presStyleIdx="1" presStyleCnt="7" custScaleX="5384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F20B48-9CB9-4338-BA2C-2AE8AECE89DF}" type="pres">
      <dgm:prSet presAssocID="{33BB7FCC-CB86-4D1D-99A2-137C0CA7C897}" presName="Accent" presStyleLbl="parChTrans1D1" presStyleIdx="1" presStyleCnt="7"/>
      <dgm:spPr/>
      <dgm:t>
        <a:bodyPr/>
        <a:lstStyle/>
        <a:p>
          <a:endParaRPr lang="en-US"/>
        </a:p>
      </dgm:t>
    </dgm:pt>
    <dgm:pt modelId="{29069596-8BDB-4468-8D3E-3850466F8BD4}" type="pres">
      <dgm:prSet presAssocID="{BB20EEEA-D01D-40FE-970B-A72F3169534B}" presName="sibTrans" presStyleCnt="0"/>
      <dgm:spPr/>
      <dgm:t>
        <a:bodyPr/>
        <a:lstStyle/>
        <a:p>
          <a:endParaRPr lang="en-US"/>
        </a:p>
      </dgm:t>
    </dgm:pt>
    <dgm:pt modelId="{E14BC392-666B-4A69-B338-81F2B0FC4962}" type="pres">
      <dgm:prSet presAssocID="{2299AFF0-E96C-412C-A1FF-87ABA703CDAC}" presName="composite" presStyleCnt="0"/>
      <dgm:spPr/>
      <dgm:t>
        <a:bodyPr/>
        <a:lstStyle/>
        <a:p>
          <a:endParaRPr lang="en-US"/>
        </a:p>
      </dgm:t>
    </dgm:pt>
    <dgm:pt modelId="{F567F8D6-5392-432E-AA6F-82BC527095EF}" type="pres">
      <dgm:prSet presAssocID="{2299AFF0-E96C-412C-A1FF-87ABA703CDAC}" presName="FirstChild" presStyleLbl="revTx" presStyleIdx="2" presStyleCnt="7" custScaleX="106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7CD7D-CA3B-4331-83C4-435C863F4CA5}" type="pres">
      <dgm:prSet presAssocID="{2299AFF0-E96C-412C-A1FF-87ABA703CDAC}" presName="Parent" presStyleLbl="alignNode1" presStyleIdx="2" presStyleCnt="7" custScaleX="5384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AC5179-A6B7-41F7-9AA2-0D8C69F0CB5B}" type="pres">
      <dgm:prSet presAssocID="{2299AFF0-E96C-412C-A1FF-87ABA703CDAC}" presName="Accent" presStyleLbl="parChTrans1D1" presStyleIdx="2" presStyleCnt="7"/>
      <dgm:spPr/>
      <dgm:t>
        <a:bodyPr/>
        <a:lstStyle/>
        <a:p>
          <a:endParaRPr lang="en-US"/>
        </a:p>
      </dgm:t>
    </dgm:pt>
    <dgm:pt modelId="{94B64503-DBF1-4FDC-ABDA-2BC1A7E2886B}" type="pres">
      <dgm:prSet presAssocID="{F46F3C41-2922-435F-8C06-EE657A0A4308}" presName="sibTrans" presStyleCnt="0"/>
      <dgm:spPr/>
      <dgm:t>
        <a:bodyPr/>
        <a:lstStyle/>
        <a:p>
          <a:endParaRPr lang="en-US"/>
        </a:p>
      </dgm:t>
    </dgm:pt>
    <dgm:pt modelId="{CDF6CE28-D1F0-4987-9C4E-ADBCB58D74FA}" type="pres">
      <dgm:prSet presAssocID="{BF52CA77-ECD8-4CE0-85A6-E1CFF8DA3021}" presName="composite" presStyleCnt="0"/>
      <dgm:spPr/>
      <dgm:t>
        <a:bodyPr/>
        <a:lstStyle/>
        <a:p>
          <a:endParaRPr lang="en-US"/>
        </a:p>
      </dgm:t>
    </dgm:pt>
    <dgm:pt modelId="{059ED91B-6EF6-41E8-9815-E3DA436CF178}" type="pres">
      <dgm:prSet presAssocID="{BF52CA77-ECD8-4CE0-85A6-E1CFF8DA3021}" presName="FirstChild" presStyleLbl="revTx" presStyleIdx="3" presStyleCnt="7" custScaleX="106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BEB75F-EF0A-45F5-8472-87948530D61E}" type="pres">
      <dgm:prSet presAssocID="{BF52CA77-ECD8-4CE0-85A6-E1CFF8DA3021}" presName="Parent" presStyleLbl="alignNode1" presStyleIdx="3" presStyleCnt="7" custScaleX="5384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D7AC3C-71FE-4A64-AA83-63E85481B541}" type="pres">
      <dgm:prSet presAssocID="{BF52CA77-ECD8-4CE0-85A6-E1CFF8DA3021}" presName="Accent" presStyleLbl="parChTrans1D1" presStyleIdx="3" presStyleCnt="7"/>
      <dgm:spPr/>
      <dgm:t>
        <a:bodyPr/>
        <a:lstStyle/>
        <a:p>
          <a:endParaRPr lang="en-US"/>
        </a:p>
      </dgm:t>
    </dgm:pt>
    <dgm:pt modelId="{B34DE2AB-C535-4552-AB4F-DA4A708E5372}" type="pres">
      <dgm:prSet presAssocID="{FB1A7B5D-4241-4D09-9338-2B04F5E295E5}" presName="sibTrans" presStyleCnt="0"/>
      <dgm:spPr/>
      <dgm:t>
        <a:bodyPr/>
        <a:lstStyle/>
        <a:p>
          <a:endParaRPr lang="en-US"/>
        </a:p>
      </dgm:t>
    </dgm:pt>
    <dgm:pt modelId="{3C5E43B2-E139-449F-830B-259659B58EC8}" type="pres">
      <dgm:prSet presAssocID="{08216CDF-417D-44ED-98F8-2CACA013A590}" presName="composite" presStyleCnt="0"/>
      <dgm:spPr/>
      <dgm:t>
        <a:bodyPr/>
        <a:lstStyle/>
        <a:p>
          <a:endParaRPr lang="en-US"/>
        </a:p>
      </dgm:t>
    </dgm:pt>
    <dgm:pt modelId="{C85F1FBB-C870-44E4-898D-BE80F02689E4}" type="pres">
      <dgm:prSet presAssocID="{08216CDF-417D-44ED-98F8-2CACA013A590}" presName="FirstChild" presStyleLbl="revTx" presStyleIdx="4" presStyleCnt="7" custScaleX="106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35C27F-497C-4C6B-958D-30A6D7306B02}" type="pres">
      <dgm:prSet presAssocID="{08216CDF-417D-44ED-98F8-2CACA013A590}" presName="Parent" presStyleLbl="alignNode1" presStyleIdx="4" presStyleCnt="7" custScaleX="5384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29B0D-7F37-4C16-863C-BE9B86825415}" type="pres">
      <dgm:prSet presAssocID="{08216CDF-417D-44ED-98F8-2CACA013A590}" presName="Accent" presStyleLbl="parChTrans1D1" presStyleIdx="4" presStyleCnt="7"/>
      <dgm:spPr/>
      <dgm:t>
        <a:bodyPr/>
        <a:lstStyle/>
        <a:p>
          <a:endParaRPr lang="en-US"/>
        </a:p>
      </dgm:t>
    </dgm:pt>
    <dgm:pt modelId="{7D67907E-3B92-42B1-8A3F-5E8A4A0E55AF}" type="pres">
      <dgm:prSet presAssocID="{A98937DB-8348-4DEF-82D0-271DF40195EA}" presName="sibTrans" presStyleCnt="0"/>
      <dgm:spPr/>
      <dgm:t>
        <a:bodyPr/>
        <a:lstStyle/>
        <a:p>
          <a:endParaRPr lang="en-US"/>
        </a:p>
      </dgm:t>
    </dgm:pt>
    <dgm:pt modelId="{9D5E7CCC-3A62-4B7F-9912-796A192C0D21}" type="pres">
      <dgm:prSet presAssocID="{CF11CD50-5A9E-4FF2-80B3-89AFA61CFFD0}" presName="composite" presStyleCnt="0"/>
      <dgm:spPr/>
      <dgm:t>
        <a:bodyPr/>
        <a:lstStyle/>
        <a:p>
          <a:endParaRPr lang="en-US"/>
        </a:p>
      </dgm:t>
    </dgm:pt>
    <dgm:pt modelId="{E04456D4-1E19-4BF0-855C-8AE7C167E55F}" type="pres">
      <dgm:prSet presAssocID="{CF11CD50-5A9E-4FF2-80B3-89AFA61CFFD0}" presName="FirstChild" presStyleLbl="revTx" presStyleIdx="5" presStyleCnt="7" custScaleX="106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57938-8430-46EF-8571-AA19345ED25F}" type="pres">
      <dgm:prSet presAssocID="{CF11CD50-5A9E-4FF2-80B3-89AFA61CFFD0}" presName="Parent" presStyleLbl="alignNode1" presStyleIdx="5" presStyleCnt="7" custScaleX="5384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7ACF4E-DDCE-4344-8735-616A71B60D08}" type="pres">
      <dgm:prSet presAssocID="{CF11CD50-5A9E-4FF2-80B3-89AFA61CFFD0}" presName="Accent" presStyleLbl="parChTrans1D1" presStyleIdx="5" presStyleCnt="7"/>
      <dgm:spPr/>
      <dgm:t>
        <a:bodyPr/>
        <a:lstStyle/>
        <a:p>
          <a:endParaRPr lang="en-US"/>
        </a:p>
      </dgm:t>
    </dgm:pt>
    <dgm:pt modelId="{762DDCFD-2269-4A68-AA51-9222EE30E295}" type="pres">
      <dgm:prSet presAssocID="{FD21F51C-E7EA-4250-B196-FDEF85CB7297}" presName="sibTrans" presStyleCnt="0"/>
      <dgm:spPr/>
      <dgm:t>
        <a:bodyPr/>
        <a:lstStyle/>
        <a:p>
          <a:endParaRPr lang="en-US"/>
        </a:p>
      </dgm:t>
    </dgm:pt>
    <dgm:pt modelId="{47F1CC31-951B-48EE-8D3B-1F1C3F0B5AFF}" type="pres">
      <dgm:prSet presAssocID="{308923F5-02AF-4B4A-8B3C-DB9F078D19BF}" presName="composite" presStyleCnt="0"/>
      <dgm:spPr/>
      <dgm:t>
        <a:bodyPr/>
        <a:lstStyle/>
        <a:p>
          <a:endParaRPr lang="en-US"/>
        </a:p>
      </dgm:t>
    </dgm:pt>
    <dgm:pt modelId="{DE065357-4338-4C05-BBCF-020D78B5B730}" type="pres">
      <dgm:prSet presAssocID="{308923F5-02AF-4B4A-8B3C-DB9F078D19BF}" presName="FirstChild" presStyleLbl="revTx" presStyleIdx="6" presStyleCnt="7" custScaleX="106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D0A129-D569-4801-B20C-9C9632674D39}" type="pres">
      <dgm:prSet presAssocID="{308923F5-02AF-4B4A-8B3C-DB9F078D19BF}" presName="Parent" presStyleLbl="alignNode1" presStyleIdx="6" presStyleCnt="7" custScaleX="5384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443C4-E25A-47AD-862D-B9F64972ED23}" type="pres">
      <dgm:prSet presAssocID="{308923F5-02AF-4B4A-8B3C-DB9F078D19BF}" presName="Accent" presStyleLbl="parChTrans1D1" presStyleIdx="6" presStyleCnt="7"/>
      <dgm:spPr/>
      <dgm:t>
        <a:bodyPr/>
        <a:lstStyle/>
        <a:p>
          <a:endParaRPr lang="en-US"/>
        </a:p>
      </dgm:t>
    </dgm:pt>
  </dgm:ptLst>
  <dgm:cxnLst>
    <dgm:cxn modelId="{981DE045-558A-4751-BB63-EF7978B10F31}" srcId="{2299AFF0-E96C-412C-A1FF-87ABA703CDAC}" destId="{4212F11C-D9DA-4746-880D-C57C4EC14A60}" srcOrd="0" destOrd="0" parTransId="{52DC2332-BFB1-4990-95F4-227FE2EF6C00}" sibTransId="{3008ED05-32EA-4058-A00B-A032F1D98793}"/>
    <dgm:cxn modelId="{0B3DB2C0-84CF-42A9-BDCF-8E6F45FA3DCD}" srcId="{CF11CD50-5A9E-4FF2-80B3-89AFA61CFFD0}" destId="{6F972C49-0698-4F2F-8167-962AA4F37D9C}" srcOrd="0" destOrd="0" parTransId="{A789A934-25B7-4EA8-9B0B-9D841C93ACAC}" sibTransId="{297AC7A9-2A93-4A79-BED6-C4632EC9D9DF}"/>
    <dgm:cxn modelId="{8526159A-7659-4127-9A54-9076DFC303F6}" srcId="{3E3F3692-F8B8-43F9-A2D6-B4CC8F4A99E2}" destId="{2299AFF0-E96C-412C-A1FF-87ABA703CDAC}" srcOrd="2" destOrd="0" parTransId="{8EC34C61-A014-4879-927E-B30625918E3B}" sibTransId="{F46F3C41-2922-435F-8C06-EE657A0A4308}"/>
    <dgm:cxn modelId="{24C9E883-890D-4578-A9D8-75E18E50E770}" type="presOf" srcId="{B2705668-0DEE-4678-AB8B-4BCBEC243AE6}" destId="{A8438084-368B-46A7-982A-772A65814677}" srcOrd="0" destOrd="0" presId="urn:microsoft.com/office/officeart/2011/layout/TabList"/>
    <dgm:cxn modelId="{9746B6C8-4267-4439-96D5-F77A6D24F00B}" srcId="{3E3F3692-F8B8-43F9-A2D6-B4CC8F4A99E2}" destId="{08216CDF-417D-44ED-98F8-2CACA013A590}" srcOrd="4" destOrd="0" parTransId="{1652C632-31DD-4F64-88B1-2E0E3A577630}" sibTransId="{A98937DB-8348-4DEF-82D0-271DF40195EA}"/>
    <dgm:cxn modelId="{BE401918-D6FA-47D5-9614-E4F96BBE81AC}" type="presOf" srcId="{CF11CD50-5A9E-4FF2-80B3-89AFA61CFFD0}" destId="{AE357938-8430-46EF-8571-AA19345ED25F}" srcOrd="0" destOrd="0" presId="urn:microsoft.com/office/officeart/2011/layout/TabList"/>
    <dgm:cxn modelId="{0F7D88B3-2894-48E9-9B46-A325BDA6E216}" srcId="{308923F5-02AF-4B4A-8B3C-DB9F078D19BF}" destId="{92CB31A5-0D78-4839-9BA7-143B9256B385}" srcOrd="0" destOrd="0" parTransId="{0096B735-2DF8-417C-B183-BDFF094865F6}" sibTransId="{23D7FD59-13EF-481E-A3FD-779784E38652}"/>
    <dgm:cxn modelId="{BBCCEF17-5A65-4D02-8442-521132BECE1F}" srcId="{B2705668-0DEE-4678-AB8B-4BCBEC243AE6}" destId="{5AC70A06-7A8E-409A-B457-4ECE0B5D308A}" srcOrd="0" destOrd="0" parTransId="{69FC441E-AAAC-44C3-8FD8-43CE8819AAF8}" sibTransId="{585794FF-33B0-42B8-8990-02AC34CFA6D9}"/>
    <dgm:cxn modelId="{2CA1E1F7-0658-4967-9B31-928C7054AA92}" type="presOf" srcId="{1785B37E-E8CB-4BA4-8952-06CD2995CA99}" destId="{5BDC41FC-3B24-4774-9DC4-644FB685A101}" srcOrd="0" destOrd="0" presId="urn:microsoft.com/office/officeart/2011/layout/TabList"/>
    <dgm:cxn modelId="{67649424-07F7-42A4-A9D0-F9E655A23200}" srcId="{3E3F3692-F8B8-43F9-A2D6-B4CC8F4A99E2}" destId="{33BB7FCC-CB86-4D1D-99A2-137C0CA7C897}" srcOrd="1" destOrd="0" parTransId="{5A401942-9474-4409-AF20-C8E944EBEBDC}" sibTransId="{BB20EEEA-D01D-40FE-970B-A72F3169534B}"/>
    <dgm:cxn modelId="{E435C914-C8FF-4C08-B765-0FFE665A8472}" type="presOf" srcId="{92CB31A5-0D78-4839-9BA7-143B9256B385}" destId="{DE065357-4338-4C05-BBCF-020D78B5B730}" srcOrd="0" destOrd="0" presId="urn:microsoft.com/office/officeart/2011/layout/TabList"/>
    <dgm:cxn modelId="{BD85A40E-0ACA-4649-B8C6-9570EBCC88B2}" type="presOf" srcId="{4212F11C-D9DA-4746-880D-C57C4EC14A60}" destId="{F567F8D6-5392-432E-AA6F-82BC527095EF}" srcOrd="0" destOrd="0" presId="urn:microsoft.com/office/officeart/2011/layout/TabList"/>
    <dgm:cxn modelId="{51DF1A56-3CB9-4E8D-8435-9F8E87453278}" srcId="{3E3F3692-F8B8-43F9-A2D6-B4CC8F4A99E2}" destId="{308923F5-02AF-4B4A-8B3C-DB9F078D19BF}" srcOrd="6" destOrd="0" parTransId="{330F3849-8677-4AA7-B32F-BC9025AC3EF2}" sibTransId="{AF0ED87E-99EF-4A08-B969-A46F0191B3D2}"/>
    <dgm:cxn modelId="{0399B4BA-1CD5-4B00-AEE2-DEC49D7D862E}" type="presOf" srcId="{2299AFF0-E96C-412C-A1FF-87ABA703CDAC}" destId="{7D27CD7D-CA3B-4331-83C4-435C863F4CA5}" srcOrd="0" destOrd="0" presId="urn:microsoft.com/office/officeart/2011/layout/TabList"/>
    <dgm:cxn modelId="{873862B6-AE62-43EC-A48C-F2F2883992D2}" srcId="{BF52CA77-ECD8-4CE0-85A6-E1CFF8DA3021}" destId="{D33E68D1-F894-4ACD-B1B7-9D07F9963F30}" srcOrd="0" destOrd="0" parTransId="{87B428CF-D8AB-4170-9740-F37548BA69F4}" sibTransId="{88F41992-76D6-4A70-858A-266420A7F8E5}"/>
    <dgm:cxn modelId="{33C6C8AD-92EA-4BFA-B3DF-9616416AF5BB}" type="presOf" srcId="{5AE4AF0D-2B44-4A3F-A054-2A939BB1E718}" destId="{C85F1FBB-C870-44E4-898D-BE80F02689E4}" srcOrd="0" destOrd="0" presId="urn:microsoft.com/office/officeart/2011/layout/TabList"/>
    <dgm:cxn modelId="{C8CF1961-64BC-4FDD-BF5E-9CB84159F04C}" type="presOf" srcId="{6F972C49-0698-4F2F-8167-962AA4F37D9C}" destId="{E04456D4-1E19-4BF0-855C-8AE7C167E55F}" srcOrd="0" destOrd="0" presId="urn:microsoft.com/office/officeart/2011/layout/TabList"/>
    <dgm:cxn modelId="{C356C29D-5635-4A79-A93F-3781EBE06DC9}" type="presOf" srcId="{BF52CA77-ECD8-4CE0-85A6-E1CFF8DA3021}" destId="{A4BEB75F-EF0A-45F5-8472-87948530D61E}" srcOrd="0" destOrd="0" presId="urn:microsoft.com/office/officeart/2011/layout/TabList"/>
    <dgm:cxn modelId="{7FE2950A-9B9D-42B0-9C9A-6489A7476C44}" type="presOf" srcId="{3E3F3692-F8B8-43F9-A2D6-B4CC8F4A99E2}" destId="{5335615E-113C-4686-B63C-0B0A4924C60D}" srcOrd="0" destOrd="0" presId="urn:microsoft.com/office/officeart/2011/layout/TabList"/>
    <dgm:cxn modelId="{D044F5B3-51C0-4EA1-B76D-1D16D155B64E}" type="presOf" srcId="{5AC70A06-7A8E-409A-B457-4ECE0B5D308A}" destId="{F373E418-5A7C-4EA8-BE15-A9E275CC8A51}" srcOrd="0" destOrd="0" presId="urn:microsoft.com/office/officeart/2011/layout/TabList"/>
    <dgm:cxn modelId="{916F4C74-FA98-4BFB-BD7E-060E96C0B013}" srcId="{3E3F3692-F8B8-43F9-A2D6-B4CC8F4A99E2}" destId="{BF52CA77-ECD8-4CE0-85A6-E1CFF8DA3021}" srcOrd="3" destOrd="0" parTransId="{3A14B19E-0C9A-45AB-8ECD-3E425EF905B6}" sibTransId="{FB1A7B5D-4241-4D09-9338-2B04F5E295E5}"/>
    <dgm:cxn modelId="{11DB6188-E939-47C5-B1E7-E9266B15D824}" type="presOf" srcId="{D33E68D1-F894-4ACD-B1B7-9D07F9963F30}" destId="{059ED91B-6EF6-41E8-9815-E3DA436CF178}" srcOrd="0" destOrd="0" presId="urn:microsoft.com/office/officeart/2011/layout/TabList"/>
    <dgm:cxn modelId="{67ED7B9E-5ABC-4C64-8EC3-6E6A4D7E8F71}" srcId="{3E3F3692-F8B8-43F9-A2D6-B4CC8F4A99E2}" destId="{B2705668-0DEE-4678-AB8B-4BCBEC243AE6}" srcOrd="0" destOrd="0" parTransId="{D96DD232-7134-49BC-83FD-B0CDD3ECBE54}" sibTransId="{C843097E-AB26-4396-9C8D-9783793ECEF1}"/>
    <dgm:cxn modelId="{C26F9FF3-B23F-49B5-8906-80311E77EE54}" srcId="{33BB7FCC-CB86-4D1D-99A2-137C0CA7C897}" destId="{1785B37E-E8CB-4BA4-8952-06CD2995CA99}" srcOrd="0" destOrd="0" parTransId="{11B74C5C-21F1-443C-A8A0-49F97A0D7373}" sibTransId="{A54F5804-A7F0-4304-A34E-30C56AA5B437}"/>
    <dgm:cxn modelId="{983B69BB-C9F1-41BE-9A36-38CE20986677}" type="presOf" srcId="{33BB7FCC-CB86-4D1D-99A2-137C0CA7C897}" destId="{6759DE21-E062-42D7-B137-FBD2D4B5CEBC}" srcOrd="0" destOrd="0" presId="urn:microsoft.com/office/officeart/2011/layout/TabList"/>
    <dgm:cxn modelId="{6CA450EA-B6B8-4D87-9594-8B4F496F7099}" srcId="{3E3F3692-F8B8-43F9-A2D6-B4CC8F4A99E2}" destId="{CF11CD50-5A9E-4FF2-80B3-89AFA61CFFD0}" srcOrd="5" destOrd="0" parTransId="{F9CE2D68-7554-48F7-B15D-E91731BE1769}" sibTransId="{FD21F51C-E7EA-4250-B196-FDEF85CB7297}"/>
    <dgm:cxn modelId="{659CDBE3-500F-40F9-975B-F8662A1EA16F}" srcId="{08216CDF-417D-44ED-98F8-2CACA013A590}" destId="{5AE4AF0D-2B44-4A3F-A054-2A939BB1E718}" srcOrd="0" destOrd="0" parTransId="{097BC93E-649C-439D-945F-023B65BB7DF8}" sibTransId="{38137D05-4DB5-4197-AA18-F906D82BDEB9}"/>
    <dgm:cxn modelId="{74328E05-C221-415D-8B05-8CABB85C453C}" type="presOf" srcId="{08216CDF-417D-44ED-98F8-2CACA013A590}" destId="{D935C27F-497C-4C6B-958D-30A6D7306B02}" srcOrd="0" destOrd="0" presId="urn:microsoft.com/office/officeart/2011/layout/TabList"/>
    <dgm:cxn modelId="{E86AC767-69B2-4113-A822-D45A9A9698E9}" type="presOf" srcId="{308923F5-02AF-4B4A-8B3C-DB9F078D19BF}" destId="{8AD0A129-D569-4801-B20C-9C9632674D39}" srcOrd="0" destOrd="0" presId="urn:microsoft.com/office/officeart/2011/layout/TabList"/>
    <dgm:cxn modelId="{4EE665B3-858A-4B96-8D6C-26B634A06E8A}" type="presParOf" srcId="{5335615E-113C-4686-B63C-0B0A4924C60D}" destId="{E34C2A83-0C07-4402-8BC7-532CD4DAF092}" srcOrd="0" destOrd="0" presId="urn:microsoft.com/office/officeart/2011/layout/TabList"/>
    <dgm:cxn modelId="{FB9047CB-D2B9-4C6A-8F2C-37DA8AA84421}" type="presParOf" srcId="{E34C2A83-0C07-4402-8BC7-532CD4DAF092}" destId="{F373E418-5A7C-4EA8-BE15-A9E275CC8A51}" srcOrd="0" destOrd="0" presId="urn:microsoft.com/office/officeart/2011/layout/TabList"/>
    <dgm:cxn modelId="{F261CF5C-3829-452A-8FCC-298F39590CEF}" type="presParOf" srcId="{E34C2A83-0C07-4402-8BC7-532CD4DAF092}" destId="{A8438084-368B-46A7-982A-772A65814677}" srcOrd="1" destOrd="0" presId="urn:microsoft.com/office/officeart/2011/layout/TabList"/>
    <dgm:cxn modelId="{C3D56E5E-AF67-4163-BE40-37A6FEB1F5BA}" type="presParOf" srcId="{E34C2A83-0C07-4402-8BC7-532CD4DAF092}" destId="{65AE51FC-2C60-4FB5-8F38-764D31BC4D78}" srcOrd="2" destOrd="0" presId="urn:microsoft.com/office/officeart/2011/layout/TabList"/>
    <dgm:cxn modelId="{61018927-AACF-4BBD-A478-423280B1DE21}" type="presParOf" srcId="{5335615E-113C-4686-B63C-0B0A4924C60D}" destId="{9F034FA7-45A0-4AC6-A130-372977A0840D}" srcOrd="1" destOrd="0" presId="urn:microsoft.com/office/officeart/2011/layout/TabList"/>
    <dgm:cxn modelId="{0C1DFC89-F11B-4505-A3D1-0EB26DAEA6EF}" type="presParOf" srcId="{5335615E-113C-4686-B63C-0B0A4924C60D}" destId="{6198BE00-1D7F-4141-A28C-33538E494215}" srcOrd="2" destOrd="0" presId="urn:microsoft.com/office/officeart/2011/layout/TabList"/>
    <dgm:cxn modelId="{F27108D3-4368-47A0-9D5D-05DA349BD643}" type="presParOf" srcId="{6198BE00-1D7F-4141-A28C-33538E494215}" destId="{5BDC41FC-3B24-4774-9DC4-644FB685A101}" srcOrd="0" destOrd="0" presId="urn:microsoft.com/office/officeart/2011/layout/TabList"/>
    <dgm:cxn modelId="{B55D4359-362B-49D9-94BC-823FACF3E1E3}" type="presParOf" srcId="{6198BE00-1D7F-4141-A28C-33538E494215}" destId="{6759DE21-E062-42D7-B137-FBD2D4B5CEBC}" srcOrd="1" destOrd="0" presId="urn:microsoft.com/office/officeart/2011/layout/TabList"/>
    <dgm:cxn modelId="{37C2B0FD-6701-404A-AC6B-5C5230CC6588}" type="presParOf" srcId="{6198BE00-1D7F-4141-A28C-33538E494215}" destId="{9EF20B48-9CB9-4338-BA2C-2AE8AECE89DF}" srcOrd="2" destOrd="0" presId="urn:microsoft.com/office/officeart/2011/layout/TabList"/>
    <dgm:cxn modelId="{0036AC79-611E-4F71-A6DF-29772432CC78}" type="presParOf" srcId="{5335615E-113C-4686-B63C-0B0A4924C60D}" destId="{29069596-8BDB-4468-8D3E-3850466F8BD4}" srcOrd="3" destOrd="0" presId="urn:microsoft.com/office/officeart/2011/layout/TabList"/>
    <dgm:cxn modelId="{31826A85-0CDC-495A-8425-C5D8848B69EB}" type="presParOf" srcId="{5335615E-113C-4686-B63C-0B0A4924C60D}" destId="{E14BC392-666B-4A69-B338-81F2B0FC4962}" srcOrd="4" destOrd="0" presId="urn:microsoft.com/office/officeart/2011/layout/TabList"/>
    <dgm:cxn modelId="{D7BCDC99-42A0-4DB5-A9E5-77395B008E85}" type="presParOf" srcId="{E14BC392-666B-4A69-B338-81F2B0FC4962}" destId="{F567F8D6-5392-432E-AA6F-82BC527095EF}" srcOrd="0" destOrd="0" presId="urn:microsoft.com/office/officeart/2011/layout/TabList"/>
    <dgm:cxn modelId="{022C884A-A4CA-47FD-9429-74DA33290177}" type="presParOf" srcId="{E14BC392-666B-4A69-B338-81F2B0FC4962}" destId="{7D27CD7D-CA3B-4331-83C4-435C863F4CA5}" srcOrd="1" destOrd="0" presId="urn:microsoft.com/office/officeart/2011/layout/TabList"/>
    <dgm:cxn modelId="{356FAAE8-AAA7-4926-A8C2-A4FD8C6A5065}" type="presParOf" srcId="{E14BC392-666B-4A69-B338-81F2B0FC4962}" destId="{50AC5179-A6B7-41F7-9AA2-0D8C69F0CB5B}" srcOrd="2" destOrd="0" presId="urn:microsoft.com/office/officeart/2011/layout/TabList"/>
    <dgm:cxn modelId="{A38DABE9-A151-42EA-8FA4-FCB446344EA2}" type="presParOf" srcId="{5335615E-113C-4686-B63C-0B0A4924C60D}" destId="{94B64503-DBF1-4FDC-ABDA-2BC1A7E2886B}" srcOrd="5" destOrd="0" presId="urn:microsoft.com/office/officeart/2011/layout/TabList"/>
    <dgm:cxn modelId="{D527D3BB-9249-4086-A974-1E70F88B20C1}" type="presParOf" srcId="{5335615E-113C-4686-B63C-0B0A4924C60D}" destId="{CDF6CE28-D1F0-4987-9C4E-ADBCB58D74FA}" srcOrd="6" destOrd="0" presId="urn:microsoft.com/office/officeart/2011/layout/TabList"/>
    <dgm:cxn modelId="{87AE4B1D-2E62-4DDE-920F-741229D15D6C}" type="presParOf" srcId="{CDF6CE28-D1F0-4987-9C4E-ADBCB58D74FA}" destId="{059ED91B-6EF6-41E8-9815-E3DA436CF178}" srcOrd="0" destOrd="0" presId="urn:microsoft.com/office/officeart/2011/layout/TabList"/>
    <dgm:cxn modelId="{912D67FA-459A-4174-86EF-28572EB14FA4}" type="presParOf" srcId="{CDF6CE28-D1F0-4987-9C4E-ADBCB58D74FA}" destId="{A4BEB75F-EF0A-45F5-8472-87948530D61E}" srcOrd="1" destOrd="0" presId="urn:microsoft.com/office/officeart/2011/layout/TabList"/>
    <dgm:cxn modelId="{ADE99766-5C0F-4FFA-8DBF-D059795FF618}" type="presParOf" srcId="{CDF6CE28-D1F0-4987-9C4E-ADBCB58D74FA}" destId="{E2D7AC3C-71FE-4A64-AA83-63E85481B541}" srcOrd="2" destOrd="0" presId="urn:microsoft.com/office/officeart/2011/layout/TabList"/>
    <dgm:cxn modelId="{3E9689A1-2860-4015-B38C-9F3F89EA2964}" type="presParOf" srcId="{5335615E-113C-4686-B63C-0B0A4924C60D}" destId="{B34DE2AB-C535-4552-AB4F-DA4A708E5372}" srcOrd="7" destOrd="0" presId="urn:microsoft.com/office/officeart/2011/layout/TabList"/>
    <dgm:cxn modelId="{7DFD0718-4497-45C6-915C-2B8C44C63938}" type="presParOf" srcId="{5335615E-113C-4686-B63C-0B0A4924C60D}" destId="{3C5E43B2-E139-449F-830B-259659B58EC8}" srcOrd="8" destOrd="0" presId="urn:microsoft.com/office/officeart/2011/layout/TabList"/>
    <dgm:cxn modelId="{63C91417-B7F5-4766-A054-1E4488EAD4C0}" type="presParOf" srcId="{3C5E43B2-E139-449F-830B-259659B58EC8}" destId="{C85F1FBB-C870-44E4-898D-BE80F02689E4}" srcOrd="0" destOrd="0" presId="urn:microsoft.com/office/officeart/2011/layout/TabList"/>
    <dgm:cxn modelId="{E8B8AA97-0818-4EF5-865C-686C64A4B36A}" type="presParOf" srcId="{3C5E43B2-E139-449F-830B-259659B58EC8}" destId="{D935C27F-497C-4C6B-958D-30A6D7306B02}" srcOrd="1" destOrd="0" presId="urn:microsoft.com/office/officeart/2011/layout/TabList"/>
    <dgm:cxn modelId="{FC6464C4-AF9B-4AE0-ADA1-CA6723496266}" type="presParOf" srcId="{3C5E43B2-E139-449F-830B-259659B58EC8}" destId="{24529B0D-7F37-4C16-863C-BE9B86825415}" srcOrd="2" destOrd="0" presId="urn:microsoft.com/office/officeart/2011/layout/TabList"/>
    <dgm:cxn modelId="{4A4E3160-6709-4CD6-8EC1-CDB825EA15AE}" type="presParOf" srcId="{5335615E-113C-4686-B63C-0B0A4924C60D}" destId="{7D67907E-3B92-42B1-8A3F-5E8A4A0E55AF}" srcOrd="9" destOrd="0" presId="urn:microsoft.com/office/officeart/2011/layout/TabList"/>
    <dgm:cxn modelId="{177AA023-9DBD-413E-B2CE-24B95CD5065F}" type="presParOf" srcId="{5335615E-113C-4686-B63C-0B0A4924C60D}" destId="{9D5E7CCC-3A62-4B7F-9912-796A192C0D21}" srcOrd="10" destOrd="0" presId="urn:microsoft.com/office/officeart/2011/layout/TabList"/>
    <dgm:cxn modelId="{1611D7B4-C82E-4AA3-BD3F-5B04973B7C1F}" type="presParOf" srcId="{9D5E7CCC-3A62-4B7F-9912-796A192C0D21}" destId="{E04456D4-1E19-4BF0-855C-8AE7C167E55F}" srcOrd="0" destOrd="0" presId="urn:microsoft.com/office/officeart/2011/layout/TabList"/>
    <dgm:cxn modelId="{2C02D20D-7D76-4AAF-90CC-47EFCE2AA391}" type="presParOf" srcId="{9D5E7CCC-3A62-4B7F-9912-796A192C0D21}" destId="{AE357938-8430-46EF-8571-AA19345ED25F}" srcOrd="1" destOrd="0" presId="urn:microsoft.com/office/officeart/2011/layout/TabList"/>
    <dgm:cxn modelId="{FD0AA0E1-7695-41D9-B76B-9214B93FCF80}" type="presParOf" srcId="{9D5E7CCC-3A62-4B7F-9912-796A192C0D21}" destId="{AC7ACF4E-DDCE-4344-8735-616A71B60D08}" srcOrd="2" destOrd="0" presId="urn:microsoft.com/office/officeart/2011/layout/TabList"/>
    <dgm:cxn modelId="{6FD55016-A494-48FB-AF69-99486D13D052}" type="presParOf" srcId="{5335615E-113C-4686-B63C-0B0A4924C60D}" destId="{762DDCFD-2269-4A68-AA51-9222EE30E295}" srcOrd="11" destOrd="0" presId="urn:microsoft.com/office/officeart/2011/layout/TabList"/>
    <dgm:cxn modelId="{E6697313-626F-44C2-B56E-571B5B1AFC2C}" type="presParOf" srcId="{5335615E-113C-4686-B63C-0B0A4924C60D}" destId="{47F1CC31-951B-48EE-8D3B-1F1C3F0B5AFF}" srcOrd="12" destOrd="0" presId="urn:microsoft.com/office/officeart/2011/layout/TabList"/>
    <dgm:cxn modelId="{1C4CD8CE-3AFE-4D9B-A201-951500A33DC2}" type="presParOf" srcId="{47F1CC31-951B-48EE-8D3B-1F1C3F0B5AFF}" destId="{DE065357-4338-4C05-BBCF-020D78B5B730}" srcOrd="0" destOrd="0" presId="urn:microsoft.com/office/officeart/2011/layout/TabList"/>
    <dgm:cxn modelId="{5026E640-D575-4F4A-B86D-6D20BBC9EE05}" type="presParOf" srcId="{47F1CC31-951B-48EE-8D3B-1F1C3F0B5AFF}" destId="{8AD0A129-D569-4801-B20C-9C9632674D39}" srcOrd="1" destOrd="0" presId="urn:microsoft.com/office/officeart/2011/layout/TabList"/>
    <dgm:cxn modelId="{492C2811-DA43-4138-8474-F2797DEBD22C}" type="presParOf" srcId="{47F1CC31-951B-48EE-8D3B-1F1C3F0B5AFF}" destId="{286443C4-E25A-47AD-862D-B9F64972ED23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46B6D0-594F-4B06-8533-9A07F56A44E0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</dgm:pt>
    <dgm:pt modelId="{16EE1798-5026-4307-B42B-9495644EE1C1}">
      <dgm:prSet phldrT="[Text]" custT="1"/>
      <dgm:spPr/>
      <dgm:t>
        <a:bodyPr anchor="t" anchorCtr="0"/>
        <a:lstStyle/>
        <a:p>
          <a:r>
            <a:rPr lang="en-US" sz="1800" b="1" smtClean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latin typeface="UTM Futura Extra" panose="02040603050506020204" pitchFamily="18" charset="0"/>
              <a:cs typeface="Times New Roman" pitchFamily="18" charset="0"/>
            </a:rPr>
            <a:t>ĐẢNG BỘ</a:t>
          </a:r>
          <a:r>
            <a:rPr lang="en-US" sz="1800" b="1" smtClean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utura Extra" panose="02040603050506020204" pitchFamily="18" charset="0"/>
              <a:cs typeface="Times New Roman" pitchFamily="18" charset="0"/>
            </a:rPr>
            <a:t> </a:t>
          </a:r>
        </a:p>
        <a:p>
          <a:r>
            <a:rPr lang="en-US" sz="1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được công nhận </a:t>
          </a:r>
          <a:r>
            <a:rPr lang="en-US" sz="1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“Hoàn thành xuất sắc nhiệm vụ”</a:t>
          </a:r>
          <a:endParaRPr lang="vi-VN" sz="1800" b="1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3AF55B64-1D22-40A8-ACC8-35FB5F08093F}" type="parTrans" cxnId="{77403B80-7D0D-45E7-98B2-80364C0EA40E}">
      <dgm:prSet/>
      <dgm:spPr/>
      <dgm:t>
        <a:bodyPr/>
        <a:lstStyle/>
        <a:p>
          <a:endParaRPr lang="vi-VN"/>
        </a:p>
      </dgm:t>
    </dgm:pt>
    <dgm:pt modelId="{7AADDBB6-A4AD-4354-8A99-D48705E048BB}" type="sibTrans" cxnId="{77403B80-7D0D-45E7-98B2-80364C0EA40E}">
      <dgm:prSet/>
      <dgm:spPr/>
      <dgm:t>
        <a:bodyPr/>
        <a:lstStyle/>
        <a:p>
          <a:endParaRPr lang="vi-VN"/>
        </a:p>
      </dgm:t>
    </dgm:pt>
    <dgm:pt modelId="{68AFF10B-185A-42BC-96C3-6A941C497D34}">
      <dgm:prSet phldrT="[Text]" custT="1"/>
      <dgm:spPr/>
      <dgm:t>
        <a:bodyPr anchor="t" anchorCtr="0"/>
        <a:lstStyle/>
        <a:p>
          <a:r>
            <a:rPr lang="en-US" sz="1800" b="1" smtClean="0">
              <a:ln>
                <a:solidFill>
                  <a:schemeClr val="bg1"/>
                </a:solidFill>
              </a:ln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utura Extra" panose="02040603050506020204" pitchFamily="18" charset="0"/>
              <a:cs typeface="Times New Roman" pitchFamily="18" charset="0"/>
            </a:rPr>
            <a:t>HỘI SINH VIÊN </a:t>
          </a:r>
          <a:endParaRPr lang="vi-VN" sz="1800" b="1" smtClean="0">
            <a:ln>
              <a:solidFill>
                <a:schemeClr val="bg1"/>
              </a:solidFill>
            </a:ln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r>
            <a:rPr lang="vi-VN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đạt danh hiệu </a:t>
          </a:r>
          <a:endParaRPr lang="en-US" sz="1800" b="1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  <a:p>
          <a:r>
            <a:rPr lang="en-US" sz="1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“Xuất sắc cấp Thành’’</a:t>
          </a:r>
          <a:endParaRPr lang="vi-VN" sz="1800" b="1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</dgm:t>
    </dgm:pt>
    <dgm:pt modelId="{3A9D1D7B-DB8C-4882-BE5D-A6F302EE32E7}" type="sibTrans" cxnId="{F01528E6-7D96-455A-B9E7-3A941FCDCB48}">
      <dgm:prSet/>
      <dgm:spPr/>
      <dgm:t>
        <a:bodyPr/>
        <a:lstStyle/>
        <a:p>
          <a:endParaRPr lang="vi-VN"/>
        </a:p>
      </dgm:t>
    </dgm:pt>
    <dgm:pt modelId="{57EC1B03-A700-4155-B2C5-D9DF7FCB8A77}" type="parTrans" cxnId="{F01528E6-7D96-455A-B9E7-3A941FCDCB48}">
      <dgm:prSet/>
      <dgm:spPr/>
      <dgm:t>
        <a:bodyPr/>
        <a:lstStyle/>
        <a:p>
          <a:endParaRPr lang="vi-VN"/>
        </a:p>
      </dgm:t>
    </dgm:pt>
    <dgm:pt modelId="{4AC1ACB8-1098-46CC-8AF9-FC681AC730A2}">
      <dgm:prSet phldrT="[Text]" custT="1"/>
      <dgm:spPr/>
      <dgm:t>
        <a:bodyPr anchor="t" anchorCtr="0"/>
        <a:lstStyle/>
        <a:p>
          <a:pPr algn="ctr"/>
          <a:r>
            <a:rPr lang="en-US" sz="1800" b="1" smtClean="0">
              <a:ln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effectLst/>
              <a:latin typeface="UTM Futura Extra" panose="02040603050506020204" pitchFamily="18" charset="0"/>
              <a:cs typeface="Times New Roman" pitchFamily="18" charset="0"/>
            </a:rPr>
            <a:t>ĐOÀN THANH NIÊN</a:t>
          </a:r>
        </a:p>
        <a:p>
          <a:pPr algn="ctr"/>
          <a:r>
            <a:rPr lang="en-US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 </a:t>
          </a:r>
          <a:r>
            <a:rPr lang="vi-VN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đạt danh hiệu</a:t>
          </a:r>
          <a:endParaRPr lang="en-US" sz="1800" b="1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  <a:p>
          <a:pPr algn="ctr"/>
          <a:r>
            <a:rPr lang="en-US" sz="1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“Xuất sắc cấp Thành’’</a:t>
          </a:r>
          <a:endParaRPr lang="vi-VN" sz="1800" b="1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</dgm:t>
    </dgm:pt>
    <dgm:pt modelId="{FBE96F2B-BE4E-4425-AD43-05BBDA35201F}" type="sibTrans" cxnId="{DF0FF4BF-2DD5-4919-9A78-E75A4CAA90AB}">
      <dgm:prSet/>
      <dgm:spPr/>
      <dgm:t>
        <a:bodyPr/>
        <a:lstStyle/>
        <a:p>
          <a:endParaRPr lang="vi-VN"/>
        </a:p>
      </dgm:t>
    </dgm:pt>
    <dgm:pt modelId="{3A090C13-7C07-447D-8B96-358D5A0B3708}" type="parTrans" cxnId="{DF0FF4BF-2DD5-4919-9A78-E75A4CAA90AB}">
      <dgm:prSet/>
      <dgm:spPr/>
      <dgm:t>
        <a:bodyPr/>
        <a:lstStyle/>
        <a:p>
          <a:endParaRPr lang="vi-VN"/>
        </a:p>
      </dgm:t>
    </dgm:pt>
    <dgm:pt modelId="{6712437D-F6B7-4D5B-BB27-CF2D27FB9381}">
      <dgm:prSet phldrT="[Text]" custT="1"/>
      <dgm:spPr/>
      <dgm:t>
        <a:bodyPr anchor="t" anchorCtr="0"/>
        <a:lstStyle/>
        <a:p>
          <a:r>
            <a:rPr lang="vi-VN" sz="1800" b="1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merican Sans" pitchFamily="18" charset="0"/>
              <a:cs typeface="Times New Roman" pitchFamily="18" charset="0"/>
            </a:rPr>
            <a:t>CÔNG ĐOÀN</a:t>
          </a:r>
        </a:p>
        <a:p>
          <a:r>
            <a:rPr lang="vi-VN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 đạt danh hiệu </a:t>
          </a:r>
          <a:endParaRPr lang="en-US" sz="1800" b="1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  <a:p>
          <a:r>
            <a:rPr lang="en-US" sz="1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“Công đoàn Cơ sở Vững mạnh”</a:t>
          </a:r>
          <a:endParaRPr lang="vi-VN" sz="1800" b="1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1F110D0-973D-4EA6-9591-DC087E778680}" type="sibTrans" cxnId="{8C9E9AA2-F644-4AE8-88DC-881466F1DF0A}">
      <dgm:prSet/>
      <dgm:spPr/>
      <dgm:t>
        <a:bodyPr/>
        <a:lstStyle/>
        <a:p>
          <a:endParaRPr lang="vi-VN"/>
        </a:p>
      </dgm:t>
    </dgm:pt>
    <dgm:pt modelId="{6926ADA6-B9DC-45F1-B0FB-3FB5F4AF72F7}" type="parTrans" cxnId="{8C9E9AA2-F644-4AE8-88DC-881466F1DF0A}">
      <dgm:prSet/>
      <dgm:spPr/>
      <dgm:t>
        <a:bodyPr/>
        <a:lstStyle/>
        <a:p>
          <a:endParaRPr lang="vi-VN"/>
        </a:p>
      </dgm:t>
    </dgm:pt>
    <dgm:pt modelId="{0D972441-43C2-40ED-8DA3-5D0FA3914D1E}">
      <dgm:prSet phldrT="[Text]" custT="1"/>
      <dgm:spPr/>
      <dgm:t>
        <a:bodyPr anchor="t" anchorCtr="0"/>
        <a:lstStyle/>
        <a:p>
          <a:r>
            <a:rPr lang="en-US" sz="1800" b="1" smtClean="0">
              <a:ln>
                <a:solidFill>
                  <a:schemeClr val="bg1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utura Extra" panose="02040603050506020204" pitchFamily="18" charset="0"/>
            </a:rPr>
            <a:t>CHÍNH QUYỀN </a:t>
          </a:r>
        </a:p>
        <a:p>
          <a:r>
            <a:rPr lang="en-US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đạt danh hiệu </a:t>
          </a:r>
        </a:p>
        <a:p>
          <a:r>
            <a:rPr lang="en-US" sz="1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“Tập thể lao động xuất sắc”</a:t>
          </a:r>
          <a:endParaRPr lang="vi-VN" sz="1800" b="1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43664B-D707-456F-B66A-3E56023D71FA}" type="sibTrans" cxnId="{CDBD04AF-919A-4426-AF88-2D2147FA955F}">
      <dgm:prSet/>
      <dgm:spPr/>
      <dgm:t>
        <a:bodyPr/>
        <a:lstStyle/>
        <a:p>
          <a:endParaRPr lang="vi-VN"/>
        </a:p>
      </dgm:t>
    </dgm:pt>
    <dgm:pt modelId="{6881F93B-7675-424C-B005-A9BFE5571BC5}" type="parTrans" cxnId="{CDBD04AF-919A-4426-AF88-2D2147FA955F}">
      <dgm:prSet/>
      <dgm:spPr/>
      <dgm:t>
        <a:bodyPr/>
        <a:lstStyle/>
        <a:p>
          <a:endParaRPr lang="vi-VN"/>
        </a:p>
      </dgm:t>
    </dgm:pt>
    <dgm:pt modelId="{35B45C64-2E11-466D-9E43-C89B4F2AE5A0}" type="pres">
      <dgm:prSet presAssocID="{2146B6D0-594F-4B06-8533-9A07F56A44E0}" presName="Name0" presStyleCnt="0">
        <dgm:presLayoutVars>
          <dgm:dir/>
          <dgm:resizeHandles val="exact"/>
        </dgm:presLayoutVars>
      </dgm:prSet>
      <dgm:spPr/>
    </dgm:pt>
    <dgm:pt modelId="{9FB59FEC-448E-4AF5-9433-8968FF5CBF30}" type="pres">
      <dgm:prSet presAssocID="{2146B6D0-594F-4B06-8533-9A07F56A44E0}" presName="fgShape" presStyleLbl="fgShp" presStyleIdx="0" presStyleCnt="1" custLinFactNeighborX="-26" custLinFactNeighborY="36559"/>
      <dgm:spPr/>
    </dgm:pt>
    <dgm:pt modelId="{8AF87CF3-73A9-471F-ACCA-E0E48A478E88}" type="pres">
      <dgm:prSet presAssocID="{2146B6D0-594F-4B06-8533-9A07F56A44E0}" presName="linComp" presStyleCnt="0"/>
      <dgm:spPr/>
    </dgm:pt>
    <dgm:pt modelId="{3F47242E-5A68-4969-9809-7C4DACAD5A02}" type="pres">
      <dgm:prSet presAssocID="{16EE1798-5026-4307-B42B-9495644EE1C1}" presName="compNode" presStyleCnt="0"/>
      <dgm:spPr/>
    </dgm:pt>
    <dgm:pt modelId="{CFEC9950-9AFD-4091-A0CE-8DA20DA309D3}" type="pres">
      <dgm:prSet presAssocID="{16EE1798-5026-4307-B42B-9495644EE1C1}" presName="bkgdShape" presStyleLbl="node1" presStyleIdx="0" presStyleCnt="5"/>
      <dgm:spPr/>
      <dgm:t>
        <a:bodyPr/>
        <a:lstStyle/>
        <a:p>
          <a:endParaRPr lang="en-US"/>
        </a:p>
      </dgm:t>
    </dgm:pt>
    <dgm:pt modelId="{2DA0C803-4922-4258-A5ED-8DC5A50B2A7A}" type="pres">
      <dgm:prSet presAssocID="{16EE1798-5026-4307-B42B-9495644EE1C1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6F67BC-CED9-4F2E-881C-9F0B63CC2EA7}" type="pres">
      <dgm:prSet presAssocID="{16EE1798-5026-4307-B42B-9495644EE1C1}" presName="invisiNode" presStyleLbl="node1" presStyleIdx="0" presStyleCnt="5"/>
      <dgm:spPr/>
    </dgm:pt>
    <dgm:pt modelId="{DB7B06BA-3C28-419B-9530-940C59797093}" type="pres">
      <dgm:prSet presAssocID="{16EE1798-5026-4307-B42B-9495644EE1C1}" presName="imagNode" presStyleLbl="fgImgPlace1" presStyleIdx="0" presStyleCnt="5"/>
      <dgm:spPr/>
    </dgm:pt>
    <dgm:pt modelId="{B5D28974-80A3-4B06-ABC7-194C17FCC65B}" type="pres">
      <dgm:prSet presAssocID="{7AADDBB6-A4AD-4354-8A99-D48705E048B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B40BE34B-EBBA-4221-86EB-CA02D7EFADC8}" type="pres">
      <dgm:prSet presAssocID="{0D972441-43C2-40ED-8DA3-5D0FA3914D1E}" presName="compNode" presStyleCnt="0"/>
      <dgm:spPr/>
    </dgm:pt>
    <dgm:pt modelId="{8BF3FC9C-FBCD-4E86-8F14-B56F143BE2A4}" type="pres">
      <dgm:prSet presAssocID="{0D972441-43C2-40ED-8DA3-5D0FA3914D1E}" presName="bkgdShape" presStyleLbl="node1" presStyleIdx="1" presStyleCnt="5"/>
      <dgm:spPr/>
      <dgm:t>
        <a:bodyPr/>
        <a:lstStyle/>
        <a:p>
          <a:endParaRPr lang="en-US"/>
        </a:p>
      </dgm:t>
    </dgm:pt>
    <dgm:pt modelId="{AC272758-616B-475C-B000-B83CE1F7C861}" type="pres">
      <dgm:prSet presAssocID="{0D972441-43C2-40ED-8DA3-5D0FA3914D1E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59F1DD-46DF-4E58-B356-BEA1571BB0EB}" type="pres">
      <dgm:prSet presAssocID="{0D972441-43C2-40ED-8DA3-5D0FA3914D1E}" presName="invisiNode" presStyleLbl="node1" presStyleIdx="1" presStyleCnt="5"/>
      <dgm:spPr/>
    </dgm:pt>
    <dgm:pt modelId="{BDBB1696-08C7-48C9-95DB-F09822F4B363}" type="pres">
      <dgm:prSet presAssocID="{0D972441-43C2-40ED-8DA3-5D0FA3914D1E}" presName="imagNode" presStyleLbl="fgImgPlace1" presStyleIdx="1" presStyleCnt="5"/>
      <dgm:spPr/>
    </dgm:pt>
    <dgm:pt modelId="{A8527202-7F6C-41EE-9277-EA4BBCA59B87}" type="pres">
      <dgm:prSet presAssocID="{0C43664B-D707-456F-B66A-3E56023D71F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9FFCFFC9-EF3B-48A7-AA88-2B97BB8769E1}" type="pres">
      <dgm:prSet presAssocID="{6712437D-F6B7-4D5B-BB27-CF2D27FB9381}" presName="compNode" presStyleCnt="0"/>
      <dgm:spPr/>
    </dgm:pt>
    <dgm:pt modelId="{EB3E43D4-DBC0-4D3D-80B4-8F37EB5077DF}" type="pres">
      <dgm:prSet presAssocID="{6712437D-F6B7-4D5B-BB27-CF2D27FB9381}" presName="bkgdShape" presStyleLbl="node1" presStyleIdx="2" presStyleCnt="5"/>
      <dgm:spPr/>
      <dgm:t>
        <a:bodyPr/>
        <a:lstStyle/>
        <a:p>
          <a:endParaRPr lang="en-US"/>
        </a:p>
      </dgm:t>
    </dgm:pt>
    <dgm:pt modelId="{B4AF26A2-FDA3-49C9-9F2E-6ACA1A011AE5}" type="pres">
      <dgm:prSet presAssocID="{6712437D-F6B7-4D5B-BB27-CF2D27FB9381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C691E5-7B4E-4A0C-B92B-A50529FE49F8}" type="pres">
      <dgm:prSet presAssocID="{6712437D-F6B7-4D5B-BB27-CF2D27FB9381}" presName="invisiNode" presStyleLbl="node1" presStyleIdx="2" presStyleCnt="5"/>
      <dgm:spPr/>
    </dgm:pt>
    <dgm:pt modelId="{0094410E-5124-4163-9D48-C6C541C9229E}" type="pres">
      <dgm:prSet presAssocID="{6712437D-F6B7-4D5B-BB27-CF2D27FB9381}" presName="imagNode" presStyleLbl="fgImgPlace1" presStyleIdx="2" presStyleCnt="5"/>
      <dgm:spPr/>
    </dgm:pt>
    <dgm:pt modelId="{B078E337-CC46-48C2-98FF-E90BDE5836CB}" type="pres">
      <dgm:prSet presAssocID="{E1F110D0-973D-4EA6-9591-DC087E77868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C5A189A-F70E-4A50-BA43-0BDBD39ACDB9}" type="pres">
      <dgm:prSet presAssocID="{4AC1ACB8-1098-46CC-8AF9-FC681AC730A2}" presName="compNode" presStyleCnt="0"/>
      <dgm:spPr/>
    </dgm:pt>
    <dgm:pt modelId="{EB99CE36-CAF1-4289-8E90-BFAC18E8CDAA}" type="pres">
      <dgm:prSet presAssocID="{4AC1ACB8-1098-46CC-8AF9-FC681AC730A2}" presName="bkgdShape" presStyleLbl="node1" presStyleIdx="3" presStyleCnt="5" custLinFactNeighborX="-669" custLinFactNeighborY="6433"/>
      <dgm:spPr/>
      <dgm:t>
        <a:bodyPr/>
        <a:lstStyle/>
        <a:p>
          <a:endParaRPr lang="en-US"/>
        </a:p>
      </dgm:t>
    </dgm:pt>
    <dgm:pt modelId="{17C7C7B9-99B5-4D59-8CE0-7AFF2E402A08}" type="pres">
      <dgm:prSet presAssocID="{4AC1ACB8-1098-46CC-8AF9-FC681AC730A2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1F1521-8DC9-410E-B3A7-4D0AACF8E2DD}" type="pres">
      <dgm:prSet presAssocID="{4AC1ACB8-1098-46CC-8AF9-FC681AC730A2}" presName="invisiNode" presStyleLbl="node1" presStyleIdx="3" presStyleCnt="5"/>
      <dgm:spPr/>
    </dgm:pt>
    <dgm:pt modelId="{6A3CE84B-FF82-42EB-BD43-C54C258BC06D}" type="pres">
      <dgm:prSet presAssocID="{4AC1ACB8-1098-46CC-8AF9-FC681AC730A2}" presName="imagNode" presStyleLbl="fgImgPlace1" presStyleIdx="3" presStyleCnt="5"/>
      <dgm:spPr/>
    </dgm:pt>
    <dgm:pt modelId="{EFD54B3D-1312-4EE6-9E66-FA2EBE6B1AD9}" type="pres">
      <dgm:prSet presAssocID="{FBE96F2B-BE4E-4425-AD43-05BBDA35201F}" presName="sibTrans" presStyleLbl="sibTrans2D1" presStyleIdx="0" presStyleCnt="0"/>
      <dgm:spPr/>
      <dgm:t>
        <a:bodyPr/>
        <a:lstStyle/>
        <a:p>
          <a:endParaRPr lang="en-US"/>
        </a:p>
      </dgm:t>
    </dgm:pt>
    <dgm:pt modelId="{7B170850-9E90-4571-ACBD-9EBF3A7EA328}" type="pres">
      <dgm:prSet presAssocID="{68AFF10B-185A-42BC-96C3-6A941C497D34}" presName="compNode" presStyleCnt="0"/>
      <dgm:spPr/>
    </dgm:pt>
    <dgm:pt modelId="{C67696EF-6795-4A30-A1D1-5EFC51D020BA}" type="pres">
      <dgm:prSet presAssocID="{68AFF10B-185A-42BC-96C3-6A941C497D34}" presName="bkgdShape" presStyleLbl="node1" presStyleIdx="4" presStyleCnt="5"/>
      <dgm:spPr/>
      <dgm:t>
        <a:bodyPr/>
        <a:lstStyle/>
        <a:p>
          <a:endParaRPr lang="en-US"/>
        </a:p>
      </dgm:t>
    </dgm:pt>
    <dgm:pt modelId="{9A960D36-ED15-485B-B345-11FDE7B5AD87}" type="pres">
      <dgm:prSet presAssocID="{68AFF10B-185A-42BC-96C3-6A941C497D34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5D54C1-6C45-472C-8F7E-D4B5AC9827D5}" type="pres">
      <dgm:prSet presAssocID="{68AFF10B-185A-42BC-96C3-6A941C497D34}" presName="invisiNode" presStyleLbl="node1" presStyleIdx="4" presStyleCnt="5"/>
      <dgm:spPr/>
    </dgm:pt>
    <dgm:pt modelId="{CC6882C8-C2CF-4A23-B0A2-A9230A151A47}" type="pres">
      <dgm:prSet presAssocID="{68AFF10B-185A-42BC-96C3-6A941C497D34}" presName="imagNode" presStyleLbl="fgImgPlace1" presStyleIdx="4" presStyleCnt="5"/>
      <dgm:spPr/>
    </dgm:pt>
  </dgm:ptLst>
  <dgm:cxnLst>
    <dgm:cxn modelId="{4AB9F807-FE98-4B58-AC9E-08FDA2307539}" type="presOf" srcId="{68AFF10B-185A-42BC-96C3-6A941C497D34}" destId="{9A960D36-ED15-485B-B345-11FDE7B5AD87}" srcOrd="1" destOrd="0" presId="urn:microsoft.com/office/officeart/2005/8/layout/hList7"/>
    <dgm:cxn modelId="{04B21206-9925-4A03-9A73-9883A0E4E4C6}" type="presOf" srcId="{0C43664B-D707-456F-B66A-3E56023D71FA}" destId="{A8527202-7F6C-41EE-9277-EA4BBCA59B87}" srcOrd="0" destOrd="0" presId="urn:microsoft.com/office/officeart/2005/8/layout/hList7"/>
    <dgm:cxn modelId="{DDE01C9A-2C5A-4063-B68B-5D5479E7EC12}" type="presOf" srcId="{68AFF10B-185A-42BC-96C3-6A941C497D34}" destId="{C67696EF-6795-4A30-A1D1-5EFC51D020BA}" srcOrd="0" destOrd="0" presId="urn:microsoft.com/office/officeart/2005/8/layout/hList7"/>
    <dgm:cxn modelId="{DF0FF4BF-2DD5-4919-9A78-E75A4CAA90AB}" srcId="{2146B6D0-594F-4B06-8533-9A07F56A44E0}" destId="{4AC1ACB8-1098-46CC-8AF9-FC681AC730A2}" srcOrd="3" destOrd="0" parTransId="{3A090C13-7C07-447D-8B96-358D5A0B3708}" sibTransId="{FBE96F2B-BE4E-4425-AD43-05BBDA35201F}"/>
    <dgm:cxn modelId="{77403B80-7D0D-45E7-98B2-80364C0EA40E}" srcId="{2146B6D0-594F-4B06-8533-9A07F56A44E0}" destId="{16EE1798-5026-4307-B42B-9495644EE1C1}" srcOrd="0" destOrd="0" parTransId="{3AF55B64-1D22-40A8-ACC8-35FB5F08093F}" sibTransId="{7AADDBB6-A4AD-4354-8A99-D48705E048BB}"/>
    <dgm:cxn modelId="{F7611A78-D437-41F7-B5AC-7B796C024B60}" type="presOf" srcId="{0D972441-43C2-40ED-8DA3-5D0FA3914D1E}" destId="{AC272758-616B-475C-B000-B83CE1F7C861}" srcOrd="1" destOrd="0" presId="urn:microsoft.com/office/officeart/2005/8/layout/hList7"/>
    <dgm:cxn modelId="{8C9E9AA2-F644-4AE8-88DC-881466F1DF0A}" srcId="{2146B6D0-594F-4B06-8533-9A07F56A44E0}" destId="{6712437D-F6B7-4D5B-BB27-CF2D27FB9381}" srcOrd="2" destOrd="0" parTransId="{6926ADA6-B9DC-45F1-B0FB-3FB5F4AF72F7}" sibTransId="{E1F110D0-973D-4EA6-9591-DC087E778680}"/>
    <dgm:cxn modelId="{BA60A6DC-8149-49FD-AD41-8E8F3D68E24A}" type="presOf" srcId="{E1F110D0-973D-4EA6-9591-DC087E778680}" destId="{B078E337-CC46-48C2-98FF-E90BDE5836CB}" srcOrd="0" destOrd="0" presId="urn:microsoft.com/office/officeart/2005/8/layout/hList7"/>
    <dgm:cxn modelId="{36AC0F25-C390-449B-A67E-05BCFEFD63A9}" type="presOf" srcId="{4AC1ACB8-1098-46CC-8AF9-FC681AC730A2}" destId="{EB99CE36-CAF1-4289-8E90-BFAC18E8CDAA}" srcOrd="0" destOrd="0" presId="urn:microsoft.com/office/officeart/2005/8/layout/hList7"/>
    <dgm:cxn modelId="{CDBD04AF-919A-4426-AF88-2D2147FA955F}" srcId="{2146B6D0-594F-4B06-8533-9A07F56A44E0}" destId="{0D972441-43C2-40ED-8DA3-5D0FA3914D1E}" srcOrd="1" destOrd="0" parTransId="{6881F93B-7675-424C-B005-A9BFE5571BC5}" sibTransId="{0C43664B-D707-456F-B66A-3E56023D71FA}"/>
    <dgm:cxn modelId="{C8C9B233-AFFF-4D0F-A82E-DD468E0B6FE9}" type="presOf" srcId="{FBE96F2B-BE4E-4425-AD43-05BBDA35201F}" destId="{EFD54B3D-1312-4EE6-9E66-FA2EBE6B1AD9}" srcOrd="0" destOrd="0" presId="urn:microsoft.com/office/officeart/2005/8/layout/hList7"/>
    <dgm:cxn modelId="{51D8396D-B0D7-4DD5-A596-9919FF22AC5A}" type="presOf" srcId="{6712437D-F6B7-4D5B-BB27-CF2D27FB9381}" destId="{EB3E43D4-DBC0-4D3D-80B4-8F37EB5077DF}" srcOrd="0" destOrd="0" presId="urn:microsoft.com/office/officeart/2005/8/layout/hList7"/>
    <dgm:cxn modelId="{B3FC1B74-75AB-4118-B1CE-B83AAE88B9E9}" type="presOf" srcId="{6712437D-F6B7-4D5B-BB27-CF2D27FB9381}" destId="{B4AF26A2-FDA3-49C9-9F2E-6ACA1A011AE5}" srcOrd="1" destOrd="0" presId="urn:microsoft.com/office/officeart/2005/8/layout/hList7"/>
    <dgm:cxn modelId="{4914AE26-1DF8-4DD0-9871-9CEB8EACCC53}" type="presOf" srcId="{2146B6D0-594F-4B06-8533-9A07F56A44E0}" destId="{35B45C64-2E11-466D-9E43-C89B4F2AE5A0}" srcOrd="0" destOrd="0" presId="urn:microsoft.com/office/officeart/2005/8/layout/hList7"/>
    <dgm:cxn modelId="{E23BC1E2-9F9C-4C1A-A788-6B525277145C}" type="presOf" srcId="{4AC1ACB8-1098-46CC-8AF9-FC681AC730A2}" destId="{17C7C7B9-99B5-4D59-8CE0-7AFF2E402A08}" srcOrd="1" destOrd="0" presId="urn:microsoft.com/office/officeart/2005/8/layout/hList7"/>
    <dgm:cxn modelId="{B1D565CE-67DB-4B8D-9719-2BFDFFEED582}" type="presOf" srcId="{7AADDBB6-A4AD-4354-8A99-D48705E048BB}" destId="{B5D28974-80A3-4B06-ABC7-194C17FCC65B}" srcOrd="0" destOrd="0" presId="urn:microsoft.com/office/officeart/2005/8/layout/hList7"/>
    <dgm:cxn modelId="{0CA244BC-A838-4933-B0F1-989CD9101DBB}" type="presOf" srcId="{16EE1798-5026-4307-B42B-9495644EE1C1}" destId="{CFEC9950-9AFD-4091-A0CE-8DA20DA309D3}" srcOrd="0" destOrd="0" presId="urn:microsoft.com/office/officeart/2005/8/layout/hList7"/>
    <dgm:cxn modelId="{1B8089E4-C4DF-49A8-8B8F-8FC34F97569F}" type="presOf" srcId="{0D972441-43C2-40ED-8DA3-5D0FA3914D1E}" destId="{8BF3FC9C-FBCD-4E86-8F14-B56F143BE2A4}" srcOrd="0" destOrd="0" presId="urn:microsoft.com/office/officeart/2005/8/layout/hList7"/>
    <dgm:cxn modelId="{F01528E6-7D96-455A-B9E7-3A941FCDCB48}" srcId="{2146B6D0-594F-4B06-8533-9A07F56A44E0}" destId="{68AFF10B-185A-42BC-96C3-6A941C497D34}" srcOrd="4" destOrd="0" parTransId="{57EC1B03-A700-4155-B2C5-D9DF7FCB8A77}" sibTransId="{3A9D1D7B-DB8C-4882-BE5D-A6F302EE32E7}"/>
    <dgm:cxn modelId="{6E44DA19-572C-4FCB-B717-2FB13C285BC0}" type="presOf" srcId="{16EE1798-5026-4307-B42B-9495644EE1C1}" destId="{2DA0C803-4922-4258-A5ED-8DC5A50B2A7A}" srcOrd="1" destOrd="0" presId="urn:microsoft.com/office/officeart/2005/8/layout/hList7"/>
    <dgm:cxn modelId="{521E2806-0477-43BF-99A3-E4B5B76187F2}" type="presParOf" srcId="{35B45C64-2E11-466D-9E43-C89B4F2AE5A0}" destId="{9FB59FEC-448E-4AF5-9433-8968FF5CBF30}" srcOrd="0" destOrd="0" presId="urn:microsoft.com/office/officeart/2005/8/layout/hList7"/>
    <dgm:cxn modelId="{0301A4E1-9022-404A-9125-F90B10135F96}" type="presParOf" srcId="{35B45C64-2E11-466D-9E43-C89B4F2AE5A0}" destId="{8AF87CF3-73A9-471F-ACCA-E0E48A478E88}" srcOrd="1" destOrd="0" presId="urn:microsoft.com/office/officeart/2005/8/layout/hList7"/>
    <dgm:cxn modelId="{E8FCC105-56B2-4251-9365-03F9307556C2}" type="presParOf" srcId="{8AF87CF3-73A9-471F-ACCA-E0E48A478E88}" destId="{3F47242E-5A68-4969-9809-7C4DACAD5A02}" srcOrd="0" destOrd="0" presId="urn:microsoft.com/office/officeart/2005/8/layout/hList7"/>
    <dgm:cxn modelId="{6565F514-F3EC-4C23-B4E7-7A0C73227B50}" type="presParOf" srcId="{3F47242E-5A68-4969-9809-7C4DACAD5A02}" destId="{CFEC9950-9AFD-4091-A0CE-8DA20DA309D3}" srcOrd="0" destOrd="0" presId="urn:microsoft.com/office/officeart/2005/8/layout/hList7"/>
    <dgm:cxn modelId="{6ABB7E59-82EA-4231-972D-EDA91ECEDBA9}" type="presParOf" srcId="{3F47242E-5A68-4969-9809-7C4DACAD5A02}" destId="{2DA0C803-4922-4258-A5ED-8DC5A50B2A7A}" srcOrd="1" destOrd="0" presId="urn:microsoft.com/office/officeart/2005/8/layout/hList7"/>
    <dgm:cxn modelId="{1CB53D6A-95A8-424C-B491-9F1A8AAB1F13}" type="presParOf" srcId="{3F47242E-5A68-4969-9809-7C4DACAD5A02}" destId="{756F67BC-CED9-4F2E-881C-9F0B63CC2EA7}" srcOrd="2" destOrd="0" presId="urn:microsoft.com/office/officeart/2005/8/layout/hList7"/>
    <dgm:cxn modelId="{5ABB1070-EE06-4F56-AD32-02B1CBEBE04D}" type="presParOf" srcId="{3F47242E-5A68-4969-9809-7C4DACAD5A02}" destId="{DB7B06BA-3C28-419B-9530-940C59797093}" srcOrd="3" destOrd="0" presId="urn:microsoft.com/office/officeart/2005/8/layout/hList7"/>
    <dgm:cxn modelId="{E2E2D1C5-57C3-4D42-83D1-E772C55ACA60}" type="presParOf" srcId="{8AF87CF3-73A9-471F-ACCA-E0E48A478E88}" destId="{B5D28974-80A3-4B06-ABC7-194C17FCC65B}" srcOrd="1" destOrd="0" presId="urn:microsoft.com/office/officeart/2005/8/layout/hList7"/>
    <dgm:cxn modelId="{07518598-8EF2-46AC-B817-17A5BBA64FC0}" type="presParOf" srcId="{8AF87CF3-73A9-471F-ACCA-E0E48A478E88}" destId="{B40BE34B-EBBA-4221-86EB-CA02D7EFADC8}" srcOrd="2" destOrd="0" presId="urn:microsoft.com/office/officeart/2005/8/layout/hList7"/>
    <dgm:cxn modelId="{67BB3694-C4FE-4A93-87AB-A64BD778E890}" type="presParOf" srcId="{B40BE34B-EBBA-4221-86EB-CA02D7EFADC8}" destId="{8BF3FC9C-FBCD-4E86-8F14-B56F143BE2A4}" srcOrd="0" destOrd="0" presId="urn:microsoft.com/office/officeart/2005/8/layout/hList7"/>
    <dgm:cxn modelId="{BE3FF36F-80F0-4D8F-848F-80BE3BC4E5E3}" type="presParOf" srcId="{B40BE34B-EBBA-4221-86EB-CA02D7EFADC8}" destId="{AC272758-616B-475C-B000-B83CE1F7C861}" srcOrd="1" destOrd="0" presId="urn:microsoft.com/office/officeart/2005/8/layout/hList7"/>
    <dgm:cxn modelId="{FF4485FB-D203-444D-A0F2-7B267226143F}" type="presParOf" srcId="{B40BE34B-EBBA-4221-86EB-CA02D7EFADC8}" destId="{CC59F1DD-46DF-4E58-B356-BEA1571BB0EB}" srcOrd="2" destOrd="0" presId="urn:microsoft.com/office/officeart/2005/8/layout/hList7"/>
    <dgm:cxn modelId="{0772FF4F-49CA-4B6C-B059-722CE27DCC7E}" type="presParOf" srcId="{B40BE34B-EBBA-4221-86EB-CA02D7EFADC8}" destId="{BDBB1696-08C7-48C9-95DB-F09822F4B363}" srcOrd="3" destOrd="0" presId="urn:microsoft.com/office/officeart/2005/8/layout/hList7"/>
    <dgm:cxn modelId="{B8368CE3-A88C-46E5-A8F9-B2173EFEB201}" type="presParOf" srcId="{8AF87CF3-73A9-471F-ACCA-E0E48A478E88}" destId="{A8527202-7F6C-41EE-9277-EA4BBCA59B87}" srcOrd="3" destOrd="0" presId="urn:microsoft.com/office/officeart/2005/8/layout/hList7"/>
    <dgm:cxn modelId="{F586C617-C323-4E02-852D-690024490849}" type="presParOf" srcId="{8AF87CF3-73A9-471F-ACCA-E0E48A478E88}" destId="{9FFCFFC9-EF3B-48A7-AA88-2B97BB8769E1}" srcOrd="4" destOrd="0" presId="urn:microsoft.com/office/officeart/2005/8/layout/hList7"/>
    <dgm:cxn modelId="{52391DAC-C34D-4865-8776-35667CD14E4B}" type="presParOf" srcId="{9FFCFFC9-EF3B-48A7-AA88-2B97BB8769E1}" destId="{EB3E43D4-DBC0-4D3D-80B4-8F37EB5077DF}" srcOrd="0" destOrd="0" presId="urn:microsoft.com/office/officeart/2005/8/layout/hList7"/>
    <dgm:cxn modelId="{DBAEF606-5D1B-4C74-8B0E-D23B64083DD3}" type="presParOf" srcId="{9FFCFFC9-EF3B-48A7-AA88-2B97BB8769E1}" destId="{B4AF26A2-FDA3-49C9-9F2E-6ACA1A011AE5}" srcOrd="1" destOrd="0" presId="urn:microsoft.com/office/officeart/2005/8/layout/hList7"/>
    <dgm:cxn modelId="{14CED564-673E-41BB-B9F7-792EBAACF224}" type="presParOf" srcId="{9FFCFFC9-EF3B-48A7-AA88-2B97BB8769E1}" destId="{22C691E5-7B4E-4A0C-B92B-A50529FE49F8}" srcOrd="2" destOrd="0" presId="urn:microsoft.com/office/officeart/2005/8/layout/hList7"/>
    <dgm:cxn modelId="{4042F8C8-F8B5-4DCF-BEB6-32DEB9E4F329}" type="presParOf" srcId="{9FFCFFC9-EF3B-48A7-AA88-2B97BB8769E1}" destId="{0094410E-5124-4163-9D48-C6C541C9229E}" srcOrd="3" destOrd="0" presId="urn:microsoft.com/office/officeart/2005/8/layout/hList7"/>
    <dgm:cxn modelId="{BF42A00B-545E-4A32-8804-733B05CF9771}" type="presParOf" srcId="{8AF87CF3-73A9-471F-ACCA-E0E48A478E88}" destId="{B078E337-CC46-48C2-98FF-E90BDE5836CB}" srcOrd="5" destOrd="0" presId="urn:microsoft.com/office/officeart/2005/8/layout/hList7"/>
    <dgm:cxn modelId="{939BBCCE-F1F1-4BCE-8C73-7820AF030842}" type="presParOf" srcId="{8AF87CF3-73A9-471F-ACCA-E0E48A478E88}" destId="{6C5A189A-F70E-4A50-BA43-0BDBD39ACDB9}" srcOrd="6" destOrd="0" presId="urn:microsoft.com/office/officeart/2005/8/layout/hList7"/>
    <dgm:cxn modelId="{D4E55173-2536-4C2A-BBA7-8DCEFA6AEF70}" type="presParOf" srcId="{6C5A189A-F70E-4A50-BA43-0BDBD39ACDB9}" destId="{EB99CE36-CAF1-4289-8E90-BFAC18E8CDAA}" srcOrd="0" destOrd="0" presId="urn:microsoft.com/office/officeart/2005/8/layout/hList7"/>
    <dgm:cxn modelId="{6AA76B5D-D7E0-4258-9F7C-BAD3A7A7E55C}" type="presParOf" srcId="{6C5A189A-F70E-4A50-BA43-0BDBD39ACDB9}" destId="{17C7C7B9-99B5-4D59-8CE0-7AFF2E402A08}" srcOrd="1" destOrd="0" presId="urn:microsoft.com/office/officeart/2005/8/layout/hList7"/>
    <dgm:cxn modelId="{0C079CBF-A8A1-4451-9D66-F63F11C5247B}" type="presParOf" srcId="{6C5A189A-F70E-4A50-BA43-0BDBD39ACDB9}" destId="{4D1F1521-8DC9-410E-B3A7-4D0AACF8E2DD}" srcOrd="2" destOrd="0" presId="urn:microsoft.com/office/officeart/2005/8/layout/hList7"/>
    <dgm:cxn modelId="{FFB08331-8B36-4ED7-B84C-9960DCB2340A}" type="presParOf" srcId="{6C5A189A-F70E-4A50-BA43-0BDBD39ACDB9}" destId="{6A3CE84B-FF82-42EB-BD43-C54C258BC06D}" srcOrd="3" destOrd="0" presId="urn:microsoft.com/office/officeart/2005/8/layout/hList7"/>
    <dgm:cxn modelId="{E82C39A2-282D-40A0-AB5B-A0E09034A7E4}" type="presParOf" srcId="{8AF87CF3-73A9-471F-ACCA-E0E48A478E88}" destId="{EFD54B3D-1312-4EE6-9E66-FA2EBE6B1AD9}" srcOrd="7" destOrd="0" presId="urn:microsoft.com/office/officeart/2005/8/layout/hList7"/>
    <dgm:cxn modelId="{57123AD4-B58E-4EFD-B6E4-C801DF141325}" type="presParOf" srcId="{8AF87CF3-73A9-471F-ACCA-E0E48A478E88}" destId="{7B170850-9E90-4571-ACBD-9EBF3A7EA328}" srcOrd="8" destOrd="0" presId="urn:microsoft.com/office/officeart/2005/8/layout/hList7"/>
    <dgm:cxn modelId="{B9D5D842-039F-4B03-B5DB-2F291ED9E924}" type="presParOf" srcId="{7B170850-9E90-4571-ACBD-9EBF3A7EA328}" destId="{C67696EF-6795-4A30-A1D1-5EFC51D020BA}" srcOrd="0" destOrd="0" presId="urn:microsoft.com/office/officeart/2005/8/layout/hList7"/>
    <dgm:cxn modelId="{F3AECF29-042F-4559-ADD1-392B69F6A406}" type="presParOf" srcId="{7B170850-9E90-4571-ACBD-9EBF3A7EA328}" destId="{9A960D36-ED15-485B-B345-11FDE7B5AD87}" srcOrd="1" destOrd="0" presId="urn:microsoft.com/office/officeart/2005/8/layout/hList7"/>
    <dgm:cxn modelId="{EE073B93-5134-44F2-80A8-016AE6F94C1F}" type="presParOf" srcId="{7B170850-9E90-4571-ACBD-9EBF3A7EA328}" destId="{B75D54C1-6C45-472C-8F7E-D4B5AC9827D5}" srcOrd="2" destOrd="0" presId="urn:microsoft.com/office/officeart/2005/8/layout/hList7"/>
    <dgm:cxn modelId="{74FD208E-4401-42B5-ACEB-A870C2BB07E7}" type="presParOf" srcId="{7B170850-9E90-4571-ACBD-9EBF3A7EA328}" destId="{CC6882C8-C2CF-4A23-B0A2-A9230A151A4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8DB43A-8181-4C2B-9966-F57F56E70166}" type="doc">
      <dgm:prSet loTypeId="urn:microsoft.com/office/officeart/2005/8/layout/hierarchy2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938A063-36D1-4C2C-AF4D-7C98A40CEDB5}">
      <dgm:prSet phldrT="[Text]"/>
      <dgm:spPr/>
      <dgm:t>
        <a:bodyPr/>
        <a:lstStyle/>
        <a:p>
          <a:r>
            <a:rPr lang="en-US" smtClean="0"/>
            <a:t>Cấp Thành</a:t>
          </a:r>
          <a:endParaRPr lang="en-US"/>
        </a:p>
      </dgm:t>
    </dgm:pt>
    <dgm:pt modelId="{57E70DAE-52CB-44FC-B922-02FA87506E89}" type="parTrans" cxnId="{6AD99B55-5D82-46EC-8D52-D0D5AE95709E}">
      <dgm:prSet/>
      <dgm:spPr/>
      <dgm:t>
        <a:bodyPr/>
        <a:lstStyle/>
        <a:p>
          <a:endParaRPr lang="en-US"/>
        </a:p>
      </dgm:t>
    </dgm:pt>
    <dgm:pt modelId="{082AE570-78D2-495C-A96A-3D0661552397}" type="sibTrans" cxnId="{6AD99B55-5D82-46EC-8D52-D0D5AE95709E}">
      <dgm:prSet/>
      <dgm:spPr/>
      <dgm:t>
        <a:bodyPr/>
        <a:lstStyle/>
        <a:p>
          <a:endParaRPr lang="en-US"/>
        </a:p>
      </dgm:t>
    </dgm:pt>
    <dgm:pt modelId="{8ABC07D9-32A9-45DC-A3CD-F0951FFA68A0}">
      <dgm:prSet phldrT="[Text]"/>
      <dgm:spPr/>
      <dgm:t>
        <a:bodyPr/>
        <a:lstStyle/>
        <a:p>
          <a:r>
            <a:rPr lang="en-US" smtClean="0"/>
            <a:t>2 nhất</a:t>
          </a:r>
          <a:endParaRPr lang="en-US"/>
        </a:p>
      </dgm:t>
    </dgm:pt>
    <dgm:pt modelId="{83B8C60B-5457-47A4-BB45-8726D15EEC94}" type="parTrans" cxnId="{DB17448D-CF5A-4FFF-A844-112949F026D3}">
      <dgm:prSet/>
      <dgm:spPr/>
      <dgm:t>
        <a:bodyPr/>
        <a:lstStyle/>
        <a:p>
          <a:endParaRPr lang="en-US"/>
        </a:p>
      </dgm:t>
    </dgm:pt>
    <dgm:pt modelId="{E3D8063D-531F-49E6-A1B7-D8DFEA35CECA}" type="sibTrans" cxnId="{DB17448D-CF5A-4FFF-A844-112949F026D3}">
      <dgm:prSet/>
      <dgm:spPr/>
      <dgm:t>
        <a:bodyPr/>
        <a:lstStyle/>
        <a:p>
          <a:endParaRPr lang="en-US"/>
        </a:p>
      </dgm:t>
    </dgm:pt>
    <dgm:pt modelId="{4F5AE5D9-FCAB-4CB9-AC3F-3B041CBA6EBA}">
      <dgm:prSet phldrT="[Text]"/>
      <dgm:spPr/>
      <dgm:t>
        <a:bodyPr/>
        <a:lstStyle/>
        <a:p>
          <a:r>
            <a:rPr lang="en-US" smtClean="0"/>
            <a:t>1 Nhì</a:t>
          </a:r>
          <a:endParaRPr lang="en-US"/>
        </a:p>
      </dgm:t>
    </dgm:pt>
    <dgm:pt modelId="{DEC2BBFF-FEEA-4F4A-86A8-9023669D03C8}" type="parTrans" cxnId="{77631978-2A75-4285-B7BD-B07C4E0C349F}">
      <dgm:prSet/>
      <dgm:spPr/>
      <dgm:t>
        <a:bodyPr/>
        <a:lstStyle/>
        <a:p>
          <a:endParaRPr lang="en-US"/>
        </a:p>
      </dgm:t>
    </dgm:pt>
    <dgm:pt modelId="{115F1C8F-53B4-4E66-B971-D862764E6DB0}" type="sibTrans" cxnId="{77631978-2A75-4285-B7BD-B07C4E0C349F}">
      <dgm:prSet/>
      <dgm:spPr/>
      <dgm:t>
        <a:bodyPr/>
        <a:lstStyle/>
        <a:p>
          <a:endParaRPr lang="en-US"/>
        </a:p>
      </dgm:t>
    </dgm:pt>
    <dgm:pt modelId="{361FC761-B633-41E5-AB66-2CD59755B186}">
      <dgm:prSet phldrT="[Text]"/>
      <dgm:spPr/>
      <dgm:t>
        <a:bodyPr/>
        <a:lstStyle/>
        <a:p>
          <a:r>
            <a:rPr lang="en-US" smtClean="0"/>
            <a:t>2 Khuyến Khích</a:t>
          </a:r>
          <a:endParaRPr lang="en-US"/>
        </a:p>
      </dgm:t>
    </dgm:pt>
    <dgm:pt modelId="{C461D49F-AC56-46E9-B97C-ED1EDD663DA6}" type="parTrans" cxnId="{6202B66C-58D3-4E9A-9450-25ECA15A34FE}">
      <dgm:prSet/>
      <dgm:spPr/>
      <dgm:t>
        <a:bodyPr/>
        <a:lstStyle/>
        <a:p>
          <a:endParaRPr lang="en-US"/>
        </a:p>
      </dgm:t>
    </dgm:pt>
    <dgm:pt modelId="{97AC59B8-D200-4D64-A14A-C200175B8DBC}" type="sibTrans" cxnId="{6202B66C-58D3-4E9A-9450-25ECA15A34FE}">
      <dgm:prSet/>
      <dgm:spPr/>
      <dgm:t>
        <a:bodyPr/>
        <a:lstStyle/>
        <a:p>
          <a:endParaRPr lang="en-US"/>
        </a:p>
      </dgm:t>
    </dgm:pt>
    <dgm:pt modelId="{4DAB44BC-EA65-47BF-871A-75C2233934D4}" type="pres">
      <dgm:prSet presAssocID="{C38DB43A-8181-4C2B-9966-F57F56E7016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C738C3-5B73-44B5-B338-9D57F916D7BB}" type="pres">
      <dgm:prSet presAssocID="{8938A063-36D1-4C2C-AF4D-7C98A40CEDB5}" presName="root1" presStyleCnt="0"/>
      <dgm:spPr/>
    </dgm:pt>
    <dgm:pt modelId="{48B335A7-EDCA-45E2-8800-724433877A07}" type="pres">
      <dgm:prSet presAssocID="{8938A063-36D1-4C2C-AF4D-7C98A40CEDB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98D31A-B187-44F0-9F1F-65C3F185BA8E}" type="pres">
      <dgm:prSet presAssocID="{8938A063-36D1-4C2C-AF4D-7C98A40CEDB5}" presName="level2hierChild" presStyleCnt="0"/>
      <dgm:spPr/>
    </dgm:pt>
    <dgm:pt modelId="{A3D0DD4E-52C3-4AEC-A946-D771E5CA0D67}" type="pres">
      <dgm:prSet presAssocID="{83B8C60B-5457-47A4-BB45-8726D15EEC94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DF1B9E68-A06F-487D-B64B-82481E991977}" type="pres">
      <dgm:prSet presAssocID="{83B8C60B-5457-47A4-BB45-8726D15EEC94}" presName="connTx" presStyleLbl="parChTrans1D2" presStyleIdx="0" presStyleCnt="3"/>
      <dgm:spPr/>
      <dgm:t>
        <a:bodyPr/>
        <a:lstStyle/>
        <a:p>
          <a:endParaRPr lang="en-US"/>
        </a:p>
      </dgm:t>
    </dgm:pt>
    <dgm:pt modelId="{78F8D1C0-5F25-4A53-B683-2783F027551A}" type="pres">
      <dgm:prSet presAssocID="{8ABC07D9-32A9-45DC-A3CD-F0951FFA68A0}" presName="root2" presStyleCnt="0"/>
      <dgm:spPr/>
    </dgm:pt>
    <dgm:pt modelId="{5C168E65-E439-42A1-BAB2-7F6D3357066F}" type="pres">
      <dgm:prSet presAssocID="{8ABC07D9-32A9-45DC-A3CD-F0951FFA68A0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B86E27-4BCA-4681-A089-81A5424186BE}" type="pres">
      <dgm:prSet presAssocID="{8ABC07D9-32A9-45DC-A3CD-F0951FFA68A0}" presName="level3hierChild" presStyleCnt="0"/>
      <dgm:spPr/>
    </dgm:pt>
    <dgm:pt modelId="{090FD154-374B-47A2-905D-18007EE797BC}" type="pres">
      <dgm:prSet presAssocID="{DEC2BBFF-FEEA-4F4A-86A8-9023669D03C8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B325DC76-57CD-4659-A648-5B79609582E6}" type="pres">
      <dgm:prSet presAssocID="{DEC2BBFF-FEEA-4F4A-86A8-9023669D03C8}" presName="connTx" presStyleLbl="parChTrans1D2" presStyleIdx="1" presStyleCnt="3"/>
      <dgm:spPr/>
      <dgm:t>
        <a:bodyPr/>
        <a:lstStyle/>
        <a:p>
          <a:endParaRPr lang="en-US"/>
        </a:p>
      </dgm:t>
    </dgm:pt>
    <dgm:pt modelId="{6E363EAF-68A0-4FA0-BD6E-6B5641F70242}" type="pres">
      <dgm:prSet presAssocID="{4F5AE5D9-FCAB-4CB9-AC3F-3B041CBA6EBA}" presName="root2" presStyleCnt="0"/>
      <dgm:spPr/>
    </dgm:pt>
    <dgm:pt modelId="{E1B21C75-4346-46EF-9A7E-A28FDF32A95D}" type="pres">
      <dgm:prSet presAssocID="{4F5AE5D9-FCAB-4CB9-AC3F-3B041CBA6EBA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729F21-DF26-4A9E-9446-1D3A776741C0}" type="pres">
      <dgm:prSet presAssocID="{4F5AE5D9-FCAB-4CB9-AC3F-3B041CBA6EBA}" presName="level3hierChild" presStyleCnt="0"/>
      <dgm:spPr/>
    </dgm:pt>
    <dgm:pt modelId="{B881612F-8A11-4D24-A121-C1E4F18792C9}" type="pres">
      <dgm:prSet presAssocID="{C461D49F-AC56-46E9-B97C-ED1EDD663DA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61A183CD-3E03-4657-9C9F-DBD508AF6598}" type="pres">
      <dgm:prSet presAssocID="{C461D49F-AC56-46E9-B97C-ED1EDD663DA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81753CFD-15BC-4896-BC0E-408FFD7A019D}" type="pres">
      <dgm:prSet presAssocID="{361FC761-B633-41E5-AB66-2CD59755B186}" presName="root2" presStyleCnt="0"/>
      <dgm:spPr/>
    </dgm:pt>
    <dgm:pt modelId="{D9F98380-6315-455A-9CC2-E6A64A0D1C49}" type="pres">
      <dgm:prSet presAssocID="{361FC761-B633-41E5-AB66-2CD59755B186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1D177AD-3452-4A28-B053-60AA36F12D4A}" type="pres">
      <dgm:prSet presAssocID="{361FC761-B633-41E5-AB66-2CD59755B186}" presName="level3hierChild" presStyleCnt="0"/>
      <dgm:spPr/>
    </dgm:pt>
  </dgm:ptLst>
  <dgm:cxnLst>
    <dgm:cxn modelId="{FA710FF3-2C93-43B4-8020-36165ED244F9}" type="presOf" srcId="{C461D49F-AC56-46E9-B97C-ED1EDD663DA6}" destId="{B881612F-8A11-4D24-A121-C1E4F18792C9}" srcOrd="0" destOrd="0" presId="urn:microsoft.com/office/officeart/2005/8/layout/hierarchy2"/>
    <dgm:cxn modelId="{52B91B95-6A9A-4093-B3FA-2DCD64F47B6C}" type="presOf" srcId="{DEC2BBFF-FEEA-4F4A-86A8-9023669D03C8}" destId="{090FD154-374B-47A2-905D-18007EE797BC}" srcOrd="0" destOrd="0" presId="urn:microsoft.com/office/officeart/2005/8/layout/hierarchy2"/>
    <dgm:cxn modelId="{EDBFADED-187C-4848-8BAE-9511FAC422F2}" type="presOf" srcId="{DEC2BBFF-FEEA-4F4A-86A8-9023669D03C8}" destId="{B325DC76-57CD-4659-A648-5B79609582E6}" srcOrd="1" destOrd="0" presId="urn:microsoft.com/office/officeart/2005/8/layout/hierarchy2"/>
    <dgm:cxn modelId="{6202B66C-58D3-4E9A-9450-25ECA15A34FE}" srcId="{8938A063-36D1-4C2C-AF4D-7C98A40CEDB5}" destId="{361FC761-B633-41E5-AB66-2CD59755B186}" srcOrd="2" destOrd="0" parTransId="{C461D49F-AC56-46E9-B97C-ED1EDD663DA6}" sibTransId="{97AC59B8-D200-4D64-A14A-C200175B8DBC}"/>
    <dgm:cxn modelId="{963F5AF0-8D1D-4351-A36F-F23C14EC5D7E}" type="presOf" srcId="{C38DB43A-8181-4C2B-9966-F57F56E70166}" destId="{4DAB44BC-EA65-47BF-871A-75C2233934D4}" srcOrd="0" destOrd="0" presId="urn:microsoft.com/office/officeart/2005/8/layout/hierarchy2"/>
    <dgm:cxn modelId="{34BBB90E-05E9-4875-9048-3AF124231DC5}" type="presOf" srcId="{8ABC07D9-32A9-45DC-A3CD-F0951FFA68A0}" destId="{5C168E65-E439-42A1-BAB2-7F6D3357066F}" srcOrd="0" destOrd="0" presId="urn:microsoft.com/office/officeart/2005/8/layout/hierarchy2"/>
    <dgm:cxn modelId="{77631978-2A75-4285-B7BD-B07C4E0C349F}" srcId="{8938A063-36D1-4C2C-AF4D-7C98A40CEDB5}" destId="{4F5AE5D9-FCAB-4CB9-AC3F-3B041CBA6EBA}" srcOrd="1" destOrd="0" parTransId="{DEC2BBFF-FEEA-4F4A-86A8-9023669D03C8}" sibTransId="{115F1C8F-53B4-4E66-B971-D862764E6DB0}"/>
    <dgm:cxn modelId="{E39AC495-9B08-43F4-AA4D-8A8C19D25018}" type="presOf" srcId="{83B8C60B-5457-47A4-BB45-8726D15EEC94}" destId="{A3D0DD4E-52C3-4AEC-A946-D771E5CA0D67}" srcOrd="0" destOrd="0" presId="urn:microsoft.com/office/officeart/2005/8/layout/hierarchy2"/>
    <dgm:cxn modelId="{4172679B-4DC5-4136-B800-4FF8D5B13CCC}" type="presOf" srcId="{8938A063-36D1-4C2C-AF4D-7C98A40CEDB5}" destId="{48B335A7-EDCA-45E2-8800-724433877A07}" srcOrd="0" destOrd="0" presId="urn:microsoft.com/office/officeart/2005/8/layout/hierarchy2"/>
    <dgm:cxn modelId="{7BD328CA-5922-468C-88E9-191876D4ABDE}" type="presOf" srcId="{361FC761-B633-41E5-AB66-2CD59755B186}" destId="{D9F98380-6315-455A-9CC2-E6A64A0D1C49}" srcOrd="0" destOrd="0" presId="urn:microsoft.com/office/officeart/2005/8/layout/hierarchy2"/>
    <dgm:cxn modelId="{24105AC5-764F-4562-8E1E-A9AA324E6183}" type="presOf" srcId="{4F5AE5D9-FCAB-4CB9-AC3F-3B041CBA6EBA}" destId="{E1B21C75-4346-46EF-9A7E-A28FDF32A95D}" srcOrd="0" destOrd="0" presId="urn:microsoft.com/office/officeart/2005/8/layout/hierarchy2"/>
    <dgm:cxn modelId="{703D0496-7A47-4248-BA5A-D27BF0BE71DF}" type="presOf" srcId="{83B8C60B-5457-47A4-BB45-8726D15EEC94}" destId="{DF1B9E68-A06F-487D-B64B-82481E991977}" srcOrd="1" destOrd="0" presId="urn:microsoft.com/office/officeart/2005/8/layout/hierarchy2"/>
    <dgm:cxn modelId="{C1A2B62D-CD75-4F67-85D4-05914A98A0FC}" type="presOf" srcId="{C461D49F-AC56-46E9-B97C-ED1EDD663DA6}" destId="{61A183CD-3E03-4657-9C9F-DBD508AF6598}" srcOrd="1" destOrd="0" presId="urn:microsoft.com/office/officeart/2005/8/layout/hierarchy2"/>
    <dgm:cxn modelId="{6AD99B55-5D82-46EC-8D52-D0D5AE95709E}" srcId="{C38DB43A-8181-4C2B-9966-F57F56E70166}" destId="{8938A063-36D1-4C2C-AF4D-7C98A40CEDB5}" srcOrd="0" destOrd="0" parTransId="{57E70DAE-52CB-44FC-B922-02FA87506E89}" sibTransId="{082AE570-78D2-495C-A96A-3D0661552397}"/>
    <dgm:cxn modelId="{DB17448D-CF5A-4FFF-A844-112949F026D3}" srcId="{8938A063-36D1-4C2C-AF4D-7C98A40CEDB5}" destId="{8ABC07D9-32A9-45DC-A3CD-F0951FFA68A0}" srcOrd="0" destOrd="0" parTransId="{83B8C60B-5457-47A4-BB45-8726D15EEC94}" sibTransId="{E3D8063D-531F-49E6-A1B7-D8DFEA35CECA}"/>
    <dgm:cxn modelId="{A210AB2C-C0F4-45D1-A34A-E24AB96BFEC8}" type="presParOf" srcId="{4DAB44BC-EA65-47BF-871A-75C2233934D4}" destId="{F0C738C3-5B73-44B5-B338-9D57F916D7BB}" srcOrd="0" destOrd="0" presId="urn:microsoft.com/office/officeart/2005/8/layout/hierarchy2"/>
    <dgm:cxn modelId="{4C617983-0CC3-4D49-AB39-BEBF0BA105B2}" type="presParOf" srcId="{F0C738C3-5B73-44B5-B338-9D57F916D7BB}" destId="{48B335A7-EDCA-45E2-8800-724433877A07}" srcOrd="0" destOrd="0" presId="urn:microsoft.com/office/officeart/2005/8/layout/hierarchy2"/>
    <dgm:cxn modelId="{F64A35E3-37F4-4D39-A702-2C25B02882DA}" type="presParOf" srcId="{F0C738C3-5B73-44B5-B338-9D57F916D7BB}" destId="{E198D31A-B187-44F0-9F1F-65C3F185BA8E}" srcOrd="1" destOrd="0" presId="urn:microsoft.com/office/officeart/2005/8/layout/hierarchy2"/>
    <dgm:cxn modelId="{7805C6ED-6E3C-49B3-83F6-0A72BC5E9ACB}" type="presParOf" srcId="{E198D31A-B187-44F0-9F1F-65C3F185BA8E}" destId="{A3D0DD4E-52C3-4AEC-A946-D771E5CA0D67}" srcOrd="0" destOrd="0" presId="urn:microsoft.com/office/officeart/2005/8/layout/hierarchy2"/>
    <dgm:cxn modelId="{EC826D28-4772-4BC9-ADA7-20762F1F6ECE}" type="presParOf" srcId="{A3D0DD4E-52C3-4AEC-A946-D771E5CA0D67}" destId="{DF1B9E68-A06F-487D-B64B-82481E991977}" srcOrd="0" destOrd="0" presId="urn:microsoft.com/office/officeart/2005/8/layout/hierarchy2"/>
    <dgm:cxn modelId="{AB54F500-4EB0-490A-A231-438E50D9A644}" type="presParOf" srcId="{E198D31A-B187-44F0-9F1F-65C3F185BA8E}" destId="{78F8D1C0-5F25-4A53-B683-2783F027551A}" srcOrd="1" destOrd="0" presId="urn:microsoft.com/office/officeart/2005/8/layout/hierarchy2"/>
    <dgm:cxn modelId="{0A6467F4-CCA8-4881-91B1-F06E6FDB06B8}" type="presParOf" srcId="{78F8D1C0-5F25-4A53-B683-2783F027551A}" destId="{5C168E65-E439-42A1-BAB2-7F6D3357066F}" srcOrd="0" destOrd="0" presId="urn:microsoft.com/office/officeart/2005/8/layout/hierarchy2"/>
    <dgm:cxn modelId="{EF82BF69-7C0A-4D23-9F89-5A514979F73B}" type="presParOf" srcId="{78F8D1C0-5F25-4A53-B683-2783F027551A}" destId="{74B86E27-4BCA-4681-A089-81A5424186BE}" srcOrd="1" destOrd="0" presId="urn:microsoft.com/office/officeart/2005/8/layout/hierarchy2"/>
    <dgm:cxn modelId="{5E52637D-F6FE-4990-B10A-7753C6922E34}" type="presParOf" srcId="{E198D31A-B187-44F0-9F1F-65C3F185BA8E}" destId="{090FD154-374B-47A2-905D-18007EE797BC}" srcOrd="2" destOrd="0" presId="urn:microsoft.com/office/officeart/2005/8/layout/hierarchy2"/>
    <dgm:cxn modelId="{30FBF478-90DE-4E14-B12D-D5F413E9D189}" type="presParOf" srcId="{090FD154-374B-47A2-905D-18007EE797BC}" destId="{B325DC76-57CD-4659-A648-5B79609582E6}" srcOrd="0" destOrd="0" presId="urn:microsoft.com/office/officeart/2005/8/layout/hierarchy2"/>
    <dgm:cxn modelId="{D68DFF7E-8DBF-495B-9BFC-0C1F9CFA1D7C}" type="presParOf" srcId="{E198D31A-B187-44F0-9F1F-65C3F185BA8E}" destId="{6E363EAF-68A0-4FA0-BD6E-6B5641F70242}" srcOrd="3" destOrd="0" presId="urn:microsoft.com/office/officeart/2005/8/layout/hierarchy2"/>
    <dgm:cxn modelId="{8AB752A8-633F-49C4-B197-78ADD829323A}" type="presParOf" srcId="{6E363EAF-68A0-4FA0-BD6E-6B5641F70242}" destId="{E1B21C75-4346-46EF-9A7E-A28FDF32A95D}" srcOrd="0" destOrd="0" presId="urn:microsoft.com/office/officeart/2005/8/layout/hierarchy2"/>
    <dgm:cxn modelId="{B6367F3C-D27F-4D5B-B542-36BFF02FE3BE}" type="presParOf" srcId="{6E363EAF-68A0-4FA0-BD6E-6B5641F70242}" destId="{95729F21-DF26-4A9E-9446-1D3A776741C0}" srcOrd="1" destOrd="0" presId="urn:microsoft.com/office/officeart/2005/8/layout/hierarchy2"/>
    <dgm:cxn modelId="{07FC71DB-DE3F-43C0-B3D0-D5C9A9572C07}" type="presParOf" srcId="{E198D31A-B187-44F0-9F1F-65C3F185BA8E}" destId="{B881612F-8A11-4D24-A121-C1E4F18792C9}" srcOrd="4" destOrd="0" presId="urn:microsoft.com/office/officeart/2005/8/layout/hierarchy2"/>
    <dgm:cxn modelId="{8F9842A9-2542-4AC2-B61A-4C601B681C0A}" type="presParOf" srcId="{B881612F-8A11-4D24-A121-C1E4F18792C9}" destId="{61A183CD-3E03-4657-9C9F-DBD508AF6598}" srcOrd="0" destOrd="0" presId="urn:microsoft.com/office/officeart/2005/8/layout/hierarchy2"/>
    <dgm:cxn modelId="{8931C12D-64AB-422B-AB9C-BE5460406BC8}" type="presParOf" srcId="{E198D31A-B187-44F0-9F1F-65C3F185BA8E}" destId="{81753CFD-15BC-4896-BC0E-408FFD7A019D}" srcOrd="5" destOrd="0" presId="urn:microsoft.com/office/officeart/2005/8/layout/hierarchy2"/>
    <dgm:cxn modelId="{D2285F81-2503-46FF-8499-31D41F761F73}" type="presParOf" srcId="{81753CFD-15BC-4896-BC0E-408FFD7A019D}" destId="{D9F98380-6315-455A-9CC2-E6A64A0D1C49}" srcOrd="0" destOrd="0" presId="urn:microsoft.com/office/officeart/2005/8/layout/hierarchy2"/>
    <dgm:cxn modelId="{F5999E76-DC15-4D00-8798-5AE0DC66005B}" type="presParOf" srcId="{81753CFD-15BC-4896-BC0E-408FFD7A019D}" destId="{11D177AD-3452-4A28-B053-60AA36F12D4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8DB43A-8181-4C2B-9966-F57F56E70166}" type="doc">
      <dgm:prSet loTypeId="urn:microsoft.com/office/officeart/2005/8/layout/hierarchy2" loCatId="hierarchy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938A063-36D1-4C2C-AF4D-7C98A40CEDB5}">
      <dgm:prSet phldrT="[Text]"/>
      <dgm:spPr/>
      <dgm:t>
        <a:bodyPr/>
        <a:lstStyle/>
        <a:p>
          <a:r>
            <a:rPr lang="en-US" smtClean="0"/>
            <a:t>Cấp Toàn Quốc</a:t>
          </a:r>
          <a:endParaRPr lang="en-US"/>
        </a:p>
      </dgm:t>
    </dgm:pt>
    <dgm:pt modelId="{57E70DAE-52CB-44FC-B922-02FA87506E89}" type="parTrans" cxnId="{6AD99B55-5D82-46EC-8D52-D0D5AE95709E}">
      <dgm:prSet/>
      <dgm:spPr/>
      <dgm:t>
        <a:bodyPr/>
        <a:lstStyle/>
        <a:p>
          <a:endParaRPr lang="en-US"/>
        </a:p>
      </dgm:t>
    </dgm:pt>
    <dgm:pt modelId="{082AE570-78D2-495C-A96A-3D0661552397}" type="sibTrans" cxnId="{6AD99B55-5D82-46EC-8D52-D0D5AE95709E}">
      <dgm:prSet/>
      <dgm:spPr/>
      <dgm:t>
        <a:bodyPr/>
        <a:lstStyle/>
        <a:p>
          <a:endParaRPr lang="en-US"/>
        </a:p>
      </dgm:t>
    </dgm:pt>
    <dgm:pt modelId="{8ABC07D9-32A9-45DC-A3CD-F0951FFA68A0}">
      <dgm:prSet phldrT="[Text]"/>
      <dgm:spPr/>
      <dgm:t>
        <a:bodyPr/>
        <a:lstStyle/>
        <a:p>
          <a:r>
            <a:rPr lang="en-US" smtClean="0"/>
            <a:t>3 nhất</a:t>
          </a:r>
          <a:endParaRPr lang="en-US"/>
        </a:p>
      </dgm:t>
    </dgm:pt>
    <dgm:pt modelId="{83B8C60B-5457-47A4-BB45-8726D15EEC94}" type="parTrans" cxnId="{DB17448D-CF5A-4FFF-A844-112949F026D3}">
      <dgm:prSet/>
      <dgm:spPr/>
      <dgm:t>
        <a:bodyPr/>
        <a:lstStyle/>
        <a:p>
          <a:endParaRPr lang="en-US"/>
        </a:p>
      </dgm:t>
    </dgm:pt>
    <dgm:pt modelId="{E3D8063D-531F-49E6-A1B7-D8DFEA35CECA}" type="sibTrans" cxnId="{DB17448D-CF5A-4FFF-A844-112949F026D3}">
      <dgm:prSet/>
      <dgm:spPr/>
      <dgm:t>
        <a:bodyPr/>
        <a:lstStyle/>
        <a:p>
          <a:endParaRPr lang="en-US"/>
        </a:p>
      </dgm:t>
    </dgm:pt>
    <dgm:pt modelId="{4F5AE5D9-FCAB-4CB9-AC3F-3B041CBA6EBA}">
      <dgm:prSet phldrT="[Text]"/>
      <dgm:spPr/>
      <dgm:t>
        <a:bodyPr/>
        <a:lstStyle/>
        <a:p>
          <a:r>
            <a:rPr lang="en-US" smtClean="0"/>
            <a:t>2 Nhì</a:t>
          </a:r>
          <a:endParaRPr lang="en-US"/>
        </a:p>
      </dgm:t>
    </dgm:pt>
    <dgm:pt modelId="{DEC2BBFF-FEEA-4F4A-86A8-9023669D03C8}" type="parTrans" cxnId="{77631978-2A75-4285-B7BD-B07C4E0C349F}">
      <dgm:prSet/>
      <dgm:spPr/>
      <dgm:t>
        <a:bodyPr/>
        <a:lstStyle/>
        <a:p>
          <a:endParaRPr lang="en-US"/>
        </a:p>
      </dgm:t>
    </dgm:pt>
    <dgm:pt modelId="{115F1C8F-53B4-4E66-B971-D862764E6DB0}" type="sibTrans" cxnId="{77631978-2A75-4285-B7BD-B07C4E0C349F}">
      <dgm:prSet/>
      <dgm:spPr/>
      <dgm:t>
        <a:bodyPr/>
        <a:lstStyle/>
        <a:p>
          <a:endParaRPr lang="en-US"/>
        </a:p>
      </dgm:t>
    </dgm:pt>
    <dgm:pt modelId="{4DAB44BC-EA65-47BF-871A-75C2233934D4}" type="pres">
      <dgm:prSet presAssocID="{C38DB43A-8181-4C2B-9966-F57F56E7016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C738C3-5B73-44B5-B338-9D57F916D7BB}" type="pres">
      <dgm:prSet presAssocID="{8938A063-36D1-4C2C-AF4D-7C98A40CEDB5}" presName="root1" presStyleCnt="0"/>
      <dgm:spPr/>
    </dgm:pt>
    <dgm:pt modelId="{48B335A7-EDCA-45E2-8800-724433877A07}" type="pres">
      <dgm:prSet presAssocID="{8938A063-36D1-4C2C-AF4D-7C98A40CEDB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98D31A-B187-44F0-9F1F-65C3F185BA8E}" type="pres">
      <dgm:prSet presAssocID="{8938A063-36D1-4C2C-AF4D-7C98A40CEDB5}" presName="level2hierChild" presStyleCnt="0"/>
      <dgm:spPr/>
    </dgm:pt>
    <dgm:pt modelId="{A3D0DD4E-52C3-4AEC-A946-D771E5CA0D67}" type="pres">
      <dgm:prSet presAssocID="{83B8C60B-5457-47A4-BB45-8726D15EEC94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DF1B9E68-A06F-487D-B64B-82481E991977}" type="pres">
      <dgm:prSet presAssocID="{83B8C60B-5457-47A4-BB45-8726D15EEC94}" presName="connTx" presStyleLbl="parChTrans1D2" presStyleIdx="0" presStyleCnt="2"/>
      <dgm:spPr/>
      <dgm:t>
        <a:bodyPr/>
        <a:lstStyle/>
        <a:p>
          <a:endParaRPr lang="en-US"/>
        </a:p>
      </dgm:t>
    </dgm:pt>
    <dgm:pt modelId="{78F8D1C0-5F25-4A53-B683-2783F027551A}" type="pres">
      <dgm:prSet presAssocID="{8ABC07D9-32A9-45DC-A3CD-F0951FFA68A0}" presName="root2" presStyleCnt="0"/>
      <dgm:spPr/>
    </dgm:pt>
    <dgm:pt modelId="{5C168E65-E439-42A1-BAB2-7F6D3357066F}" type="pres">
      <dgm:prSet presAssocID="{8ABC07D9-32A9-45DC-A3CD-F0951FFA68A0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B86E27-4BCA-4681-A089-81A5424186BE}" type="pres">
      <dgm:prSet presAssocID="{8ABC07D9-32A9-45DC-A3CD-F0951FFA68A0}" presName="level3hierChild" presStyleCnt="0"/>
      <dgm:spPr/>
    </dgm:pt>
    <dgm:pt modelId="{090FD154-374B-47A2-905D-18007EE797BC}" type="pres">
      <dgm:prSet presAssocID="{DEC2BBFF-FEEA-4F4A-86A8-9023669D03C8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B325DC76-57CD-4659-A648-5B79609582E6}" type="pres">
      <dgm:prSet presAssocID="{DEC2BBFF-FEEA-4F4A-86A8-9023669D03C8}" presName="connTx" presStyleLbl="parChTrans1D2" presStyleIdx="1" presStyleCnt="2"/>
      <dgm:spPr/>
      <dgm:t>
        <a:bodyPr/>
        <a:lstStyle/>
        <a:p>
          <a:endParaRPr lang="en-US"/>
        </a:p>
      </dgm:t>
    </dgm:pt>
    <dgm:pt modelId="{6E363EAF-68A0-4FA0-BD6E-6B5641F70242}" type="pres">
      <dgm:prSet presAssocID="{4F5AE5D9-FCAB-4CB9-AC3F-3B041CBA6EBA}" presName="root2" presStyleCnt="0"/>
      <dgm:spPr/>
    </dgm:pt>
    <dgm:pt modelId="{E1B21C75-4346-46EF-9A7E-A28FDF32A95D}" type="pres">
      <dgm:prSet presAssocID="{4F5AE5D9-FCAB-4CB9-AC3F-3B041CBA6EBA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729F21-DF26-4A9E-9446-1D3A776741C0}" type="pres">
      <dgm:prSet presAssocID="{4F5AE5D9-FCAB-4CB9-AC3F-3B041CBA6EBA}" presName="level3hierChild" presStyleCnt="0"/>
      <dgm:spPr/>
    </dgm:pt>
  </dgm:ptLst>
  <dgm:cxnLst>
    <dgm:cxn modelId="{ED1A312A-55D1-4F71-921F-A92CA2266FC5}" type="presOf" srcId="{83B8C60B-5457-47A4-BB45-8726D15EEC94}" destId="{DF1B9E68-A06F-487D-B64B-82481E991977}" srcOrd="1" destOrd="0" presId="urn:microsoft.com/office/officeart/2005/8/layout/hierarchy2"/>
    <dgm:cxn modelId="{0C5BE20E-34D7-478F-99DA-C13C448D0E49}" type="presOf" srcId="{DEC2BBFF-FEEA-4F4A-86A8-9023669D03C8}" destId="{090FD154-374B-47A2-905D-18007EE797BC}" srcOrd="0" destOrd="0" presId="urn:microsoft.com/office/officeart/2005/8/layout/hierarchy2"/>
    <dgm:cxn modelId="{BF1607FD-126F-4C50-BA5E-601AE64E2A63}" type="presOf" srcId="{C38DB43A-8181-4C2B-9966-F57F56E70166}" destId="{4DAB44BC-EA65-47BF-871A-75C2233934D4}" srcOrd="0" destOrd="0" presId="urn:microsoft.com/office/officeart/2005/8/layout/hierarchy2"/>
    <dgm:cxn modelId="{AE04AC32-6171-40BF-9382-D0821DE694F5}" type="presOf" srcId="{8938A063-36D1-4C2C-AF4D-7C98A40CEDB5}" destId="{48B335A7-EDCA-45E2-8800-724433877A07}" srcOrd="0" destOrd="0" presId="urn:microsoft.com/office/officeart/2005/8/layout/hierarchy2"/>
    <dgm:cxn modelId="{6AD99B55-5D82-46EC-8D52-D0D5AE95709E}" srcId="{C38DB43A-8181-4C2B-9966-F57F56E70166}" destId="{8938A063-36D1-4C2C-AF4D-7C98A40CEDB5}" srcOrd="0" destOrd="0" parTransId="{57E70DAE-52CB-44FC-B922-02FA87506E89}" sibTransId="{082AE570-78D2-495C-A96A-3D0661552397}"/>
    <dgm:cxn modelId="{2E61F78D-9FE2-4B52-84B5-1AA61D8BF497}" type="presOf" srcId="{8ABC07D9-32A9-45DC-A3CD-F0951FFA68A0}" destId="{5C168E65-E439-42A1-BAB2-7F6D3357066F}" srcOrd="0" destOrd="0" presId="urn:microsoft.com/office/officeart/2005/8/layout/hierarchy2"/>
    <dgm:cxn modelId="{DB17448D-CF5A-4FFF-A844-112949F026D3}" srcId="{8938A063-36D1-4C2C-AF4D-7C98A40CEDB5}" destId="{8ABC07D9-32A9-45DC-A3CD-F0951FFA68A0}" srcOrd="0" destOrd="0" parTransId="{83B8C60B-5457-47A4-BB45-8726D15EEC94}" sibTransId="{E3D8063D-531F-49E6-A1B7-D8DFEA35CECA}"/>
    <dgm:cxn modelId="{77631978-2A75-4285-B7BD-B07C4E0C349F}" srcId="{8938A063-36D1-4C2C-AF4D-7C98A40CEDB5}" destId="{4F5AE5D9-FCAB-4CB9-AC3F-3B041CBA6EBA}" srcOrd="1" destOrd="0" parTransId="{DEC2BBFF-FEEA-4F4A-86A8-9023669D03C8}" sibTransId="{115F1C8F-53B4-4E66-B971-D862764E6DB0}"/>
    <dgm:cxn modelId="{83BED5BD-3109-4266-8DE8-E541822EA0ED}" type="presOf" srcId="{DEC2BBFF-FEEA-4F4A-86A8-9023669D03C8}" destId="{B325DC76-57CD-4659-A648-5B79609582E6}" srcOrd="1" destOrd="0" presId="urn:microsoft.com/office/officeart/2005/8/layout/hierarchy2"/>
    <dgm:cxn modelId="{94C50001-26E3-4786-8CF2-9025CB054B2D}" type="presOf" srcId="{4F5AE5D9-FCAB-4CB9-AC3F-3B041CBA6EBA}" destId="{E1B21C75-4346-46EF-9A7E-A28FDF32A95D}" srcOrd="0" destOrd="0" presId="urn:microsoft.com/office/officeart/2005/8/layout/hierarchy2"/>
    <dgm:cxn modelId="{FF0FE749-F13A-4938-AF4B-3ECB4BF1846E}" type="presOf" srcId="{83B8C60B-5457-47A4-BB45-8726D15EEC94}" destId="{A3D0DD4E-52C3-4AEC-A946-D771E5CA0D67}" srcOrd="0" destOrd="0" presId="urn:microsoft.com/office/officeart/2005/8/layout/hierarchy2"/>
    <dgm:cxn modelId="{E5E0AFA7-1FB3-4716-9808-FF1B5A8785D8}" type="presParOf" srcId="{4DAB44BC-EA65-47BF-871A-75C2233934D4}" destId="{F0C738C3-5B73-44B5-B338-9D57F916D7BB}" srcOrd="0" destOrd="0" presId="urn:microsoft.com/office/officeart/2005/8/layout/hierarchy2"/>
    <dgm:cxn modelId="{D71229F9-40F6-4222-8043-450BB05553CA}" type="presParOf" srcId="{F0C738C3-5B73-44B5-B338-9D57F916D7BB}" destId="{48B335A7-EDCA-45E2-8800-724433877A07}" srcOrd="0" destOrd="0" presId="urn:microsoft.com/office/officeart/2005/8/layout/hierarchy2"/>
    <dgm:cxn modelId="{649C6E50-C1C3-432D-B039-76BEDCDC7608}" type="presParOf" srcId="{F0C738C3-5B73-44B5-B338-9D57F916D7BB}" destId="{E198D31A-B187-44F0-9F1F-65C3F185BA8E}" srcOrd="1" destOrd="0" presId="urn:microsoft.com/office/officeart/2005/8/layout/hierarchy2"/>
    <dgm:cxn modelId="{87EB27C2-C646-4326-AC68-1C79DBFDFDEF}" type="presParOf" srcId="{E198D31A-B187-44F0-9F1F-65C3F185BA8E}" destId="{A3D0DD4E-52C3-4AEC-A946-D771E5CA0D67}" srcOrd="0" destOrd="0" presId="urn:microsoft.com/office/officeart/2005/8/layout/hierarchy2"/>
    <dgm:cxn modelId="{6F56616C-6697-45AA-9049-DB482F89832A}" type="presParOf" srcId="{A3D0DD4E-52C3-4AEC-A946-D771E5CA0D67}" destId="{DF1B9E68-A06F-487D-B64B-82481E991977}" srcOrd="0" destOrd="0" presId="urn:microsoft.com/office/officeart/2005/8/layout/hierarchy2"/>
    <dgm:cxn modelId="{62A1A386-003E-48D3-BBFE-FE9CA3209518}" type="presParOf" srcId="{E198D31A-B187-44F0-9F1F-65C3F185BA8E}" destId="{78F8D1C0-5F25-4A53-B683-2783F027551A}" srcOrd="1" destOrd="0" presId="urn:microsoft.com/office/officeart/2005/8/layout/hierarchy2"/>
    <dgm:cxn modelId="{D88ACC13-A59E-4E2D-8A20-9C8669D6214D}" type="presParOf" srcId="{78F8D1C0-5F25-4A53-B683-2783F027551A}" destId="{5C168E65-E439-42A1-BAB2-7F6D3357066F}" srcOrd="0" destOrd="0" presId="urn:microsoft.com/office/officeart/2005/8/layout/hierarchy2"/>
    <dgm:cxn modelId="{0CCA7777-B2E8-447F-8FF3-10C1DD9F8886}" type="presParOf" srcId="{78F8D1C0-5F25-4A53-B683-2783F027551A}" destId="{74B86E27-4BCA-4681-A089-81A5424186BE}" srcOrd="1" destOrd="0" presId="urn:microsoft.com/office/officeart/2005/8/layout/hierarchy2"/>
    <dgm:cxn modelId="{83EAD351-1549-430A-B270-E0BFF80F52A9}" type="presParOf" srcId="{E198D31A-B187-44F0-9F1F-65C3F185BA8E}" destId="{090FD154-374B-47A2-905D-18007EE797BC}" srcOrd="2" destOrd="0" presId="urn:microsoft.com/office/officeart/2005/8/layout/hierarchy2"/>
    <dgm:cxn modelId="{786400A6-702D-4C24-9C12-2044573A5A5E}" type="presParOf" srcId="{090FD154-374B-47A2-905D-18007EE797BC}" destId="{B325DC76-57CD-4659-A648-5B79609582E6}" srcOrd="0" destOrd="0" presId="urn:microsoft.com/office/officeart/2005/8/layout/hierarchy2"/>
    <dgm:cxn modelId="{045B757C-2B49-40F4-ABB5-E1BC5A920302}" type="presParOf" srcId="{E198D31A-B187-44F0-9F1F-65C3F185BA8E}" destId="{6E363EAF-68A0-4FA0-BD6E-6B5641F70242}" srcOrd="3" destOrd="0" presId="urn:microsoft.com/office/officeart/2005/8/layout/hierarchy2"/>
    <dgm:cxn modelId="{F02A1231-CC5D-4981-A06B-CDA8EF124021}" type="presParOf" srcId="{6E363EAF-68A0-4FA0-BD6E-6B5641F70242}" destId="{E1B21C75-4346-46EF-9A7E-A28FDF32A95D}" srcOrd="0" destOrd="0" presId="urn:microsoft.com/office/officeart/2005/8/layout/hierarchy2"/>
    <dgm:cxn modelId="{5AE689FA-D0F3-4842-AA78-A34A8B83B294}" type="presParOf" srcId="{6E363EAF-68A0-4FA0-BD6E-6B5641F70242}" destId="{95729F21-DF26-4A9E-9446-1D3A776741C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6443C4-E25A-47AD-862D-B9F64972ED23}">
      <dsp:nvSpPr>
        <dsp:cNvPr id="0" name=""/>
        <dsp:cNvSpPr/>
      </dsp:nvSpPr>
      <dsp:spPr>
        <a:xfrm>
          <a:off x="-103076" y="4849302"/>
          <a:ext cx="8686800" cy="0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7ACF4E-DDCE-4344-8735-616A71B60D08}">
      <dsp:nvSpPr>
        <dsp:cNvPr id="0" name=""/>
        <dsp:cNvSpPr/>
      </dsp:nvSpPr>
      <dsp:spPr>
        <a:xfrm>
          <a:off x="-103076" y="4152101"/>
          <a:ext cx="8686800" cy="0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529B0D-7F37-4C16-863C-BE9B86825415}">
      <dsp:nvSpPr>
        <dsp:cNvPr id="0" name=""/>
        <dsp:cNvSpPr/>
      </dsp:nvSpPr>
      <dsp:spPr>
        <a:xfrm>
          <a:off x="-103076" y="3454900"/>
          <a:ext cx="8686800" cy="0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D7AC3C-71FE-4A64-AA83-63E85481B541}">
      <dsp:nvSpPr>
        <dsp:cNvPr id="0" name=""/>
        <dsp:cNvSpPr/>
      </dsp:nvSpPr>
      <dsp:spPr>
        <a:xfrm>
          <a:off x="-103076" y="2757700"/>
          <a:ext cx="8686800" cy="0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C5179-A6B7-41F7-9AA2-0D8C69F0CB5B}">
      <dsp:nvSpPr>
        <dsp:cNvPr id="0" name=""/>
        <dsp:cNvSpPr/>
      </dsp:nvSpPr>
      <dsp:spPr>
        <a:xfrm>
          <a:off x="-103076" y="2060499"/>
          <a:ext cx="8686800" cy="0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F20B48-9CB9-4338-BA2C-2AE8AECE89DF}">
      <dsp:nvSpPr>
        <dsp:cNvPr id="0" name=""/>
        <dsp:cNvSpPr/>
      </dsp:nvSpPr>
      <dsp:spPr>
        <a:xfrm>
          <a:off x="-103076" y="1363299"/>
          <a:ext cx="8686800" cy="0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AE51FC-2C60-4FB5-8F38-764D31BC4D78}">
      <dsp:nvSpPr>
        <dsp:cNvPr id="0" name=""/>
        <dsp:cNvSpPr/>
      </dsp:nvSpPr>
      <dsp:spPr>
        <a:xfrm>
          <a:off x="-103076" y="666098"/>
          <a:ext cx="8686800" cy="0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73E418-5A7C-4EA8-BE15-A9E275CC8A51}">
      <dsp:nvSpPr>
        <dsp:cNvPr id="0" name=""/>
        <dsp:cNvSpPr/>
      </dsp:nvSpPr>
      <dsp:spPr>
        <a:xfrm>
          <a:off x="1949337" y="2097"/>
          <a:ext cx="6840538" cy="6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Quán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triệt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và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nội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dung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Chỉ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thị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số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05-CT/TW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của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Bộ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Chính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trị</a:t>
          </a:r>
          <a:endParaRPr lang="en-US" sz="1700" b="0" kern="1200" dirty="0">
            <a:ln>
              <a:solidFill>
                <a:schemeClr val="accent6">
                  <a:lumMod val="75000"/>
                </a:schemeClr>
              </a:solidFill>
            </a:ln>
            <a:solidFill>
              <a:srgbClr val="C00000"/>
            </a:solidFill>
            <a:effectLst/>
            <a:latin typeface="+mn-lt"/>
            <a:cs typeface="Times New Roman" panose="02020603050405020304" pitchFamily="18" charset="0"/>
          </a:endParaRPr>
        </a:p>
      </dsp:txBody>
      <dsp:txXfrm>
        <a:off x="1949337" y="2097"/>
        <a:ext cx="6840538" cy="664000"/>
      </dsp:txXfrm>
    </dsp:sp>
    <dsp:sp modelId="{A8438084-368B-46A7-982A-772A65814677}">
      <dsp:nvSpPr>
        <dsp:cNvPr id="0" name=""/>
        <dsp:cNvSpPr/>
      </dsp:nvSpPr>
      <dsp:spPr>
        <a:xfrm>
          <a:off x="418133" y="2097"/>
          <a:ext cx="1216148" cy="66400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UTM Futura Extra" panose="02040603050506020204" pitchFamily="18" charset="0"/>
            </a:rPr>
            <a:t>1</a:t>
          </a:r>
          <a:endParaRPr lang="en-US" sz="3200" kern="1200">
            <a:latin typeface="UTM Futura Extra" panose="02040603050506020204" pitchFamily="18" charset="0"/>
          </a:endParaRPr>
        </a:p>
      </dsp:txBody>
      <dsp:txXfrm>
        <a:off x="450553" y="34517"/>
        <a:ext cx="1151308" cy="631580"/>
      </dsp:txXfrm>
    </dsp:sp>
    <dsp:sp modelId="{5BDC41FC-3B24-4774-9DC4-644FB685A101}">
      <dsp:nvSpPr>
        <dsp:cNvPr id="0" name=""/>
        <dsp:cNvSpPr/>
      </dsp:nvSpPr>
      <dsp:spPr>
        <a:xfrm>
          <a:off x="1949337" y="699298"/>
          <a:ext cx="6840538" cy="6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Quán triệt đầy đủ nội dung phương hướng, nhiệm vụ của năm học</a:t>
          </a:r>
          <a:endParaRPr lang="en-US" sz="1700" b="0" kern="1200" dirty="0" smtClean="0">
            <a:ln>
              <a:solidFill>
                <a:schemeClr val="accent6">
                  <a:lumMod val="75000"/>
                </a:schemeClr>
              </a:solidFill>
            </a:ln>
            <a:solidFill>
              <a:srgbClr val="C00000"/>
            </a:solidFill>
            <a:effectLst/>
            <a:latin typeface="+mn-lt"/>
            <a:cs typeface="Times New Roman" panose="02020603050405020304" pitchFamily="18" charset="0"/>
          </a:endParaRPr>
        </a:p>
      </dsp:txBody>
      <dsp:txXfrm>
        <a:off x="1949337" y="699298"/>
        <a:ext cx="6840538" cy="664000"/>
      </dsp:txXfrm>
    </dsp:sp>
    <dsp:sp modelId="{6759DE21-E062-42D7-B137-FBD2D4B5CEBC}">
      <dsp:nvSpPr>
        <dsp:cNvPr id="0" name=""/>
        <dsp:cNvSpPr/>
      </dsp:nvSpPr>
      <dsp:spPr>
        <a:xfrm>
          <a:off x="418133" y="699298"/>
          <a:ext cx="1216148" cy="66400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667075"/>
            <a:satOff val="8491"/>
            <a:lumOff val="-5261"/>
            <a:alphaOff val="0"/>
          </a:schemeClr>
        </a:solidFill>
        <a:ln w="9525" cap="flat" cmpd="sng" algn="ctr">
          <a:solidFill>
            <a:schemeClr val="accent5">
              <a:hueOff val="667075"/>
              <a:satOff val="8491"/>
              <a:lumOff val="-5261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UTM Futura Extra" panose="02040603050506020204" pitchFamily="18" charset="0"/>
            </a:rPr>
            <a:t>2</a:t>
          </a:r>
        </a:p>
      </dsp:txBody>
      <dsp:txXfrm>
        <a:off x="450553" y="731718"/>
        <a:ext cx="1151308" cy="631580"/>
      </dsp:txXfrm>
    </dsp:sp>
    <dsp:sp modelId="{F567F8D6-5392-432E-AA6F-82BC527095EF}">
      <dsp:nvSpPr>
        <dsp:cNvPr id="0" name=""/>
        <dsp:cNvSpPr/>
      </dsp:nvSpPr>
      <dsp:spPr>
        <a:xfrm>
          <a:off x="1949337" y="1396499"/>
          <a:ext cx="6840538" cy="6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Triển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khai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có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hiệu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quả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phong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trào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đua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“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Đổi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mới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sáng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trong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dạy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và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”</a:t>
          </a:r>
        </a:p>
      </dsp:txBody>
      <dsp:txXfrm>
        <a:off x="1949337" y="1396499"/>
        <a:ext cx="6840538" cy="664000"/>
      </dsp:txXfrm>
    </dsp:sp>
    <dsp:sp modelId="{7D27CD7D-CA3B-4331-83C4-435C863F4CA5}">
      <dsp:nvSpPr>
        <dsp:cNvPr id="0" name=""/>
        <dsp:cNvSpPr/>
      </dsp:nvSpPr>
      <dsp:spPr>
        <a:xfrm>
          <a:off x="418133" y="1396499"/>
          <a:ext cx="1216148" cy="66400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1334151"/>
            <a:satOff val="16981"/>
            <a:lumOff val="-10522"/>
            <a:alphaOff val="0"/>
          </a:schemeClr>
        </a:solidFill>
        <a:ln w="9525" cap="flat" cmpd="sng" algn="ctr">
          <a:solidFill>
            <a:schemeClr val="accent5">
              <a:hueOff val="1334151"/>
              <a:satOff val="16981"/>
              <a:lumOff val="-10522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UTM Futura Extra" panose="02040603050506020204" pitchFamily="18" charset="0"/>
            </a:rPr>
            <a:t>3</a:t>
          </a:r>
        </a:p>
      </dsp:txBody>
      <dsp:txXfrm>
        <a:off x="450553" y="1428919"/>
        <a:ext cx="1151308" cy="631580"/>
      </dsp:txXfrm>
    </dsp:sp>
    <dsp:sp modelId="{059ED91B-6EF6-41E8-9815-E3DA436CF178}">
      <dsp:nvSpPr>
        <dsp:cNvPr id="0" name=""/>
        <dsp:cNvSpPr/>
      </dsp:nvSpPr>
      <dsp:spPr>
        <a:xfrm>
          <a:off x="1949337" y="2093699"/>
          <a:ext cx="6840538" cy="6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Đẩy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mạnh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nội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dung “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Mỗi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thầy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cô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là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một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tấm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gương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đức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tự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và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sáng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”</a:t>
          </a:r>
          <a:r>
            <a:rPr lang="en-US" sz="16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</a:p>
      </dsp:txBody>
      <dsp:txXfrm>
        <a:off x="1949337" y="2093699"/>
        <a:ext cx="6840538" cy="664000"/>
      </dsp:txXfrm>
    </dsp:sp>
    <dsp:sp modelId="{A4BEB75F-EF0A-45F5-8472-87948530D61E}">
      <dsp:nvSpPr>
        <dsp:cNvPr id="0" name=""/>
        <dsp:cNvSpPr/>
      </dsp:nvSpPr>
      <dsp:spPr>
        <a:xfrm>
          <a:off x="418133" y="2093699"/>
          <a:ext cx="1216148" cy="66400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2001226"/>
            <a:satOff val="25472"/>
            <a:lumOff val="-15783"/>
            <a:alphaOff val="0"/>
          </a:schemeClr>
        </a:solidFill>
        <a:ln w="9525" cap="flat" cmpd="sng" algn="ctr">
          <a:solidFill>
            <a:schemeClr val="accent5">
              <a:hueOff val="2001226"/>
              <a:satOff val="25472"/>
              <a:lumOff val="-15783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UTM Futura Extra" panose="02040603050506020204" pitchFamily="18" charset="0"/>
            </a:rPr>
            <a:t>4</a:t>
          </a:r>
        </a:p>
      </dsp:txBody>
      <dsp:txXfrm>
        <a:off x="450553" y="2126119"/>
        <a:ext cx="1151308" cy="631580"/>
      </dsp:txXfrm>
    </dsp:sp>
    <dsp:sp modelId="{C85F1FBB-C870-44E4-898D-BE80F02689E4}">
      <dsp:nvSpPr>
        <dsp:cNvPr id="0" name=""/>
        <dsp:cNvSpPr/>
      </dsp:nvSpPr>
      <dsp:spPr>
        <a:xfrm>
          <a:off x="1949337" y="2790900"/>
          <a:ext cx="6840538" cy="6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hiện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Kế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hoạch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truyền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thông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về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dục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nghề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năm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2019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của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Tổng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cục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dục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nghề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với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thông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điệp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“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dục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nghề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thực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hành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–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vững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khởi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nghiệp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sáng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tương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lai</a:t>
          </a:r>
          <a:r>
            <a:rPr lang="en-US" sz="16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”</a:t>
          </a:r>
        </a:p>
      </dsp:txBody>
      <dsp:txXfrm>
        <a:off x="1949337" y="2790900"/>
        <a:ext cx="6840538" cy="664000"/>
      </dsp:txXfrm>
    </dsp:sp>
    <dsp:sp modelId="{D935C27F-497C-4C6B-958D-30A6D7306B02}">
      <dsp:nvSpPr>
        <dsp:cNvPr id="0" name=""/>
        <dsp:cNvSpPr/>
      </dsp:nvSpPr>
      <dsp:spPr>
        <a:xfrm>
          <a:off x="418133" y="2790900"/>
          <a:ext cx="1216148" cy="66400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2668301"/>
            <a:satOff val="33963"/>
            <a:lumOff val="-21045"/>
            <a:alphaOff val="0"/>
          </a:schemeClr>
        </a:solidFill>
        <a:ln w="9525" cap="flat" cmpd="sng" algn="ctr">
          <a:solidFill>
            <a:schemeClr val="accent5">
              <a:hueOff val="2668301"/>
              <a:satOff val="33963"/>
              <a:lumOff val="-21045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UTM Futura Extra" panose="02040603050506020204" pitchFamily="18" charset="0"/>
            </a:rPr>
            <a:t>5</a:t>
          </a:r>
        </a:p>
      </dsp:txBody>
      <dsp:txXfrm>
        <a:off x="450553" y="2823320"/>
        <a:ext cx="1151308" cy="631580"/>
      </dsp:txXfrm>
    </dsp:sp>
    <dsp:sp modelId="{E04456D4-1E19-4BF0-855C-8AE7C167E55F}">
      <dsp:nvSpPr>
        <dsp:cNvPr id="0" name=""/>
        <dsp:cNvSpPr/>
      </dsp:nvSpPr>
      <dsp:spPr>
        <a:xfrm>
          <a:off x="1949337" y="3488100"/>
          <a:ext cx="6840538" cy="6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Đẩy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mạnh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việc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xây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dựng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xã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hội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tập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tập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suốt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đời</a:t>
          </a:r>
          <a:endParaRPr lang="en-US" sz="1700" b="0" kern="1200" dirty="0" smtClean="0">
            <a:ln>
              <a:solidFill>
                <a:schemeClr val="accent6">
                  <a:lumMod val="75000"/>
                </a:schemeClr>
              </a:solidFill>
            </a:ln>
            <a:solidFill>
              <a:srgbClr val="C00000"/>
            </a:solidFill>
            <a:effectLst/>
            <a:latin typeface="+mn-lt"/>
            <a:cs typeface="Times New Roman" panose="02020603050405020304" pitchFamily="18" charset="0"/>
          </a:endParaRPr>
        </a:p>
      </dsp:txBody>
      <dsp:txXfrm>
        <a:off x="1949337" y="3488100"/>
        <a:ext cx="6840538" cy="664000"/>
      </dsp:txXfrm>
    </dsp:sp>
    <dsp:sp modelId="{AE357938-8430-46EF-8571-AA19345ED25F}">
      <dsp:nvSpPr>
        <dsp:cNvPr id="0" name=""/>
        <dsp:cNvSpPr/>
      </dsp:nvSpPr>
      <dsp:spPr>
        <a:xfrm>
          <a:off x="418133" y="3488100"/>
          <a:ext cx="1216148" cy="66400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3335377"/>
            <a:satOff val="42453"/>
            <a:lumOff val="-26306"/>
            <a:alphaOff val="0"/>
          </a:schemeClr>
        </a:solidFill>
        <a:ln w="9525" cap="flat" cmpd="sng" algn="ctr">
          <a:solidFill>
            <a:schemeClr val="accent5">
              <a:hueOff val="3335377"/>
              <a:satOff val="42453"/>
              <a:lumOff val="-26306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UTM Futura Extra" panose="02040603050506020204" pitchFamily="18" charset="0"/>
            </a:rPr>
            <a:t>6</a:t>
          </a:r>
        </a:p>
      </dsp:txBody>
      <dsp:txXfrm>
        <a:off x="450553" y="3520520"/>
        <a:ext cx="1151308" cy="631580"/>
      </dsp:txXfrm>
    </dsp:sp>
    <dsp:sp modelId="{DE065357-4338-4C05-BBCF-020D78B5B730}">
      <dsp:nvSpPr>
        <dsp:cNvPr id="0" name=""/>
        <dsp:cNvSpPr/>
      </dsp:nvSpPr>
      <dsp:spPr>
        <a:xfrm>
          <a:off x="1949337" y="4185301"/>
          <a:ext cx="6840538" cy="6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Tổ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chức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vận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ngũ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cán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bộ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quản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lý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nhà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giáo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người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lao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động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,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học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sinh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sinh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viên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tham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gia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các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hoạt</a:t>
          </a:r>
          <a:r>
            <a:rPr lang="en-US" sz="17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  <a:r>
            <a:rPr lang="en-US" sz="1700" b="0" kern="1200" dirty="0" err="1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động</a:t>
          </a:r>
          <a:r>
            <a:rPr lang="en-US" sz="1600" b="0" kern="12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/>
              <a:latin typeface="+mn-lt"/>
              <a:cs typeface="Times New Roman" panose="02020603050405020304" pitchFamily="18" charset="0"/>
            </a:rPr>
            <a:t> </a:t>
          </a:r>
        </a:p>
      </dsp:txBody>
      <dsp:txXfrm>
        <a:off x="1949337" y="4185301"/>
        <a:ext cx="6840538" cy="664000"/>
      </dsp:txXfrm>
    </dsp:sp>
    <dsp:sp modelId="{8AD0A129-D569-4801-B20C-9C9632674D39}">
      <dsp:nvSpPr>
        <dsp:cNvPr id="0" name=""/>
        <dsp:cNvSpPr/>
      </dsp:nvSpPr>
      <dsp:spPr>
        <a:xfrm>
          <a:off x="418133" y="4185301"/>
          <a:ext cx="1216148" cy="664000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4002452"/>
            <a:satOff val="50944"/>
            <a:lumOff val="-31567"/>
            <a:alphaOff val="0"/>
          </a:schemeClr>
        </a:solidFill>
        <a:ln w="9525" cap="flat" cmpd="sng" algn="ctr">
          <a:solidFill>
            <a:schemeClr val="accent5">
              <a:hueOff val="4002452"/>
              <a:satOff val="50944"/>
              <a:lumOff val="-31567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UTM Futura Extra" panose="02040603050506020204" pitchFamily="18" charset="0"/>
            </a:rPr>
            <a:t>7</a:t>
          </a:r>
        </a:p>
      </dsp:txBody>
      <dsp:txXfrm>
        <a:off x="450553" y="4217721"/>
        <a:ext cx="1151308" cy="6315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EC9950-9AFD-4091-A0CE-8DA20DA309D3}">
      <dsp:nvSpPr>
        <dsp:cNvPr id="0" name=""/>
        <dsp:cNvSpPr/>
      </dsp:nvSpPr>
      <dsp:spPr>
        <a:xfrm>
          <a:off x="0" y="0"/>
          <a:ext cx="1763613" cy="472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latin typeface="UTM Futura Extra" panose="02040603050506020204" pitchFamily="18" charset="0"/>
              <a:cs typeface="Times New Roman" pitchFamily="18" charset="0"/>
            </a:rPr>
            <a:t>ĐẢNG BỘ</a:t>
          </a:r>
          <a:r>
            <a:rPr lang="en-US" sz="1800" b="1" kern="1200" smtClean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utura Extra" panose="02040603050506020204" pitchFamily="18" charset="0"/>
              <a:cs typeface="Times New Roman" pitchFamily="18" charset="0"/>
            </a:rPr>
            <a:t>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được công nhận </a:t>
          </a:r>
          <a:r>
            <a:rPr lang="en-US" sz="1800" b="1" kern="120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“Hoàn thành xuất sắc nhiệm vụ”</a:t>
          </a:r>
          <a:endParaRPr lang="vi-VN" sz="1800" b="1" kern="120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0" y="1889760"/>
        <a:ext cx="1763613" cy="1889760"/>
      </dsp:txXfrm>
    </dsp:sp>
    <dsp:sp modelId="{DB7B06BA-3C28-419B-9530-940C59797093}">
      <dsp:nvSpPr>
        <dsp:cNvPr id="0" name=""/>
        <dsp:cNvSpPr/>
      </dsp:nvSpPr>
      <dsp:spPr>
        <a:xfrm>
          <a:off x="95194" y="283463"/>
          <a:ext cx="1573225" cy="157322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F3FC9C-FBCD-4E86-8F14-B56F143BE2A4}">
      <dsp:nvSpPr>
        <dsp:cNvPr id="0" name=""/>
        <dsp:cNvSpPr/>
      </dsp:nvSpPr>
      <dsp:spPr>
        <a:xfrm>
          <a:off x="1816521" y="0"/>
          <a:ext cx="1763613" cy="472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n>
                <a:solidFill>
                  <a:schemeClr val="bg1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utura Extra" panose="02040603050506020204" pitchFamily="18" charset="0"/>
            </a:rPr>
            <a:t>CHÍNH QUYỀN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đạt danh hiệu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“Tập thể lao động xuất sắc”</a:t>
          </a:r>
          <a:endParaRPr lang="vi-VN" sz="1800" b="1" kern="120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6521" y="1889760"/>
        <a:ext cx="1763613" cy="1889760"/>
      </dsp:txXfrm>
    </dsp:sp>
    <dsp:sp modelId="{BDBB1696-08C7-48C9-95DB-F09822F4B363}">
      <dsp:nvSpPr>
        <dsp:cNvPr id="0" name=""/>
        <dsp:cNvSpPr/>
      </dsp:nvSpPr>
      <dsp:spPr>
        <a:xfrm>
          <a:off x="1911715" y="283463"/>
          <a:ext cx="1573225" cy="157322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3E43D4-DBC0-4D3D-80B4-8F37EB5077DF}">
      <dsp:nvSpPr>
        <dsp:cNvPr id="0" name=""/>
        <dsp:cNvSpPr/>
      </dsp:nvSpPr>
      <dsp:spPr>
        <a:xfrm>
          <a:off x="3633043" y="0"/>
          <a:ext cx="1763613" cy="472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b="1" kern="120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merican Sans" pitchFamily="18" charset="0"/>
              <a:cs typeface="Times New Roman" pitchFamily="18" charset="0"/>
            </a:rPr>
            <a:t>CÔNG ĐOÀN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 đạt danh hiệu </a:t>
          </a:r>
          <a:endParaRPr lang="en-US" sz="1800" b="1" kern="120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“Công đoàn Cơ sở Vững mạnh”</a:t>
          </a:r>
          <a:endParaRPr lang="vi-VN" sz="1800" b="1" kern="120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633043" y="1889760"/>
        <a:ext cx="1763613" cy="1889760"/>
      </dsp:txXfrm>
    </dsp:sp>
    <dsp:sp modelId="{0094410E-5124-4163-9D48-C6C541C9229E}">
      <dsp:nvSpPr>
        <dsp:cNvPr id="0" name=""/>
        <dsp:cNvSpPr/>
      </dsp:nvSpPr>
      <dsp:spPr>
        <a:xfrm>
          <a:off x="3728237" y="283463"/>
          <a:ext cx="1573225" cy="157322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9CE36-CAF1-4289-8E90-BFAC18E8CDAA}">
      <dsp:nvSpPr>
        <dsp:cNvPr id="0" name=""/>
        <dsp:cNvSpPr/>
      </dsp:nvSpPr>
      <dsp:spPr>
        <a:xfrm>
          <a:off x="5437766" y="0"/>
          <a:ext cx="1763613" cy="472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n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effectLst/>
              <a:latin typeface="UTM Futura Extra" panose="02040603050506020204" pitchFamily="18" charset="0"/>
              <a:cs typeface="Times New Roman" pitchFamily="18" charset="0"/>
            </a:rPr>
            <a:t>ĐOÀN THANH NIÊN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 </a:t>
          </a:r>
          <a:r>
            <a:rPr lang="vi-VN" sz="1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đạt danh hiệu</a:t>
          </a:r>
          <a:endParaRPr lang="en-US" sz="1800" b="1" kern="120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“Xuất sắc cấp Thành’’</a:t>
          </a:r>
          <a:endParaRPr lang="vi-VN" sz="1800" b="1" kern="120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</dsp:txBody>
      <dsp:txXfrm>
        <a:off x="5437766" y="1889760"/>
        <a:ext cx="1763613" cy="1889760"/>
      </dsp:txXfrm>
    </dsp:sp>
    <dsp:sp modelId="{6A3CE84B-FF82-42EB-BD43-C54C258BC06D}">
      <dsp:nvSpPr>
        <dsp:cNvPr id="0" name=""/>
        <dsp:cNvSpPr/>
      </dsp:nvSpPr>
      <dsp:spPr>
        <a:xfrm>
          <a:off x="5544759" y="283463"/>
          <a:ext cx="1573225" cy="157322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696EF-6795-4A30-A1D1-5EFC51D020BA}">
      <dsp:nvSpPr>
        <dsp:cNvPr id="0" name=""/>
        <dsp:cNvSpPr/>
      </dsp:nvSpPr>
      <dsp:spPr>
        <a:xfrm>
          <a:off x="7266086" y="0"/>
          <a:ext cx="1763613" cy="47243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n>
                <a:solidFill>
                  <a:schemeClr val="bg1"/>
                </a:solidFill>
              </a:ln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utura Extra" panose="02040603050506020204" pitchFamily="18" charset="0"/>
              <a:cs typeface="Times New Roman" pitchFamily="18" charset="0"/>
            </a:rPr>
            <a:t>HỘI SINH VIÊN </a:t>
          </a:r>
          <a:endParaRPr lang="vi-VN" sz="1800" b="1" kern="1200" smtClean="0">
            <a:ln>
              <a:solidFill>
                <a:schemeClr val="bg1"/>
              </a:solidFill>
            </a:ln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đạt danh hiệu </a:t>
          </a:r>
          <a:endParaRPr lang="en-US" sz="1800" b="1" kern="120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rPr>
            <a:t>“Xuất sắc cấp Thành’’</a:t>
          </a:r>
          <a:endParaRPr lang="vi-VN" sz="1800" b="1" kern="120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imes New Roman" pitchFamily="18" charset="0"/>
          </a:endParaRPr>
        </a:p>
      </dsp:txBody>
      <dsp:txXfrm>
        <a:off x="7266086" y="1889760"/>
        <a:ext cx="1763613" cy="1889760"/>
      </dsp:txXfrm>
    </dsp:sp>
    <dsp:sp modelId="{CC6882C8-C2CF-4A23-B0A2-A9230A151A47}">
      <dsp:nvSpPr>
        <dsp:cNvPr id="0" name=""/>
        <dsp:cNvSpPr/>
      </dsp:nvSpPr>
      <dsp:spPr>
        <a:xfrm>
          <a:off x="7361280" y="283463"/>
          <a:ext cx="1573225" cy="157322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59FEC-448E-4AF5-9433-8968FF5CBF30}">
      <dsp:nvSpPr>
        <dsp:cNvPr id="0" name=""/>
        <dsp:cNvSpPr/>
      </dsp:nvSpPr>
      <dsp:spPr>
        <a:xfrm>
          <a:off x="359028" y="4015739"/>
          <a:ext cx="8307324" cy="70866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335A7-EDCA-45E2-8800-724433877A07}">
      <dsp:nvSpPr>
        <dsp:cNvPr id="0" name=""/>
        <dsp:cNvSpPr/>
      </dsp:nvSpPr>
      <dsp:spPr>
        <a:xfrm>
          <a:off x="1488" y="1044885"/>
          <a:ext cx="1459259" cy="7296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Cấp Thành</a:t>
          </a:r>
          <a:endParaRPr lang="en-US" sz="2400" kern="1200"/>
        </a:p>
      </dsp:txBody>
      <dsp:txXfrm>
        <a:off x="22858" y="1066255"/>
        <a:ext cx="1416519" cy="686889"/>
      </dsp:txXfrm>
    </dsp:sp>
    <dsp:sp modelId="{A3D0DD4E-52C3-4AEC-A946-D771E5CA0D67}">
      <dsp:nvSpPr>
        <dsp:cNvPr id="0" name=""/>
        <dsp:cNvSpPr/>
      </dsp:nvSpPr>
      <dsp:spPr>
        <a:xfrm rot="18289469">
          <a:off x="1241533" y="966871"/>
          <a:ext cx="1022133" cy="46582"/>
        </a:xfrm>
        <a:custGeom>
          <a:avLst/>
          <a:gdLst/>
          <a:ahLst/>
          <a:cxnLst/>
          <a:rect l="0" t="0" r="0" b="0"/>
          <a:pathLst>
            <a:path>
              <a:moveTo>
                <a:pt x="0" y="23291"/>
              </a:moveTo>
              <a:lnTo>
                <a:pt x="1022133" y="2329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27046" y="964609"/>
        <a:ext cx="51106" cy="51106"/>
      </dsp:txXfrm>
    </dsp:sp>
    <dsp:sp modelId="{5C168E65-E439-42A1-BAB2-7F6D3357066F}">
      <dsp:nvSpPr>
        <dsp:cNvPr id="0" name=""/>
        <dsp:cNvSpPr/>
      </dsp:nvSpPr>
      <dsp:spPr>
        <a:xfrm>
          <a:off x="2044451" y="205810"/>
          <a:ext cx="1459259" cy="7296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2 nhất</a:t>
          </a:r>
          <a:endParaRPr lang="en-US" sz="2400" kern="1200"/>
        </a:p>
      </dsp:txBody>
      <dsp:txXfrm>
        <a:off x="2065821" y="227180"/>
        <a:ext cx="1416519" cy="686889"/>
      </dsp:txXfrm>
    </dsp:sp>
    <dsp:sp modelId="{090FD154-374B-47A2-905D-18007EE797BC}">
      <dsp:nvSpPr>
        <dsp:cNvPr id="0" name=""/>
        <dsp:cNvSpPr/>
      </dsp:nvSpPr>
      <dsp:spPr>
        <a:xfrm>
          <a:off x="1460748" y="1386408"/>
          <a:ext cx="583703" cy="46582"/>
        </a:xfrm>
        <a:custGeom>
          <a:avLst/>
          <a:gdLst/>
          <a:ahLst/>
          <a:cxnLst/>
          <a:rect l="0" t="0" r="0" b="0"/>
          <a:pathLst>
            <a:path>
              <a:moveTo>
                <a:pt x="0" y="23291"/>
              </a:moveTo>
              <a:lnTo>
                <a:pt x="583703" y="2329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38007" y="1395107"/>
        <a:ext cx="29185" cy="29185"/>
      </dsp:txXfrm>
    </dsp:sp>
    <dsp:sp modelId="{E1B21C75-4346-46EF-9A7E-A28FDF32A95D}">
      <dsp:nvSpPr>
        <dsp:cNvPr id="0" name=""/>
        <dsp:cNvSpPr/>
      </dsp:nvSpPr>
      <dsp:spPr>
        <a:xfrm>
          <a:off x="2044451" y="1044885"/>
          <a:ext cx="1459259" cy="7296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1 Nhì</a:t>
          </a:r>
          <a:endParaRPr lang="en-US" sz="2400" kern="1200"/>
        </a:p>
      </dsp:txBody>
      <dsp:txXfrm>
        <a:off x="2065821" y="1066255"/>
        <a:ext cx="1416519" cy="686889"/>
      </dsp:txXfrm>
    </dsp:sp>
    <dsp:sp modelId="{B881612F-8A11-4D24-A121-C1E4F18792C9}">
      <dsp:nvSpPr>
        <dsp:cNvPr id="0" name=""/>
        <dsp:cNvSpPr/>
      </dsp:nvSpPr>
      <dsp:spPr>
        <a:xfrm rot="3310531">
          <a:off x="1241533" y="1805946"/>
          <a:ext cx="1022133" cy="46582"/>
        </a:xfrm>
        <a:custGeom>
          <a:avLst/>
          <a:gdLst/>
          <a:ahLst/>
          <a:cxnLst/>
          <a:rect l="0" t="0" r="0" b="0"/>
          <a:pathLst>
            <a:path>
              <a:moveTo>
                <a:pt x="0" y="23291"/>
              </a:moveTo>
              <a:lnTo>
                <a:pt x="1022133" y="2329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27046" y="1803683"/>
        <a:ext cx="51106" cy="51106"/>
      </dsp:txXfrm>
    </dsp:sp>
    <dsp:sp modelId="{D9F98380-6315-455A-9CC2-E6A64A0D1C49}">
      <dsp:nvSpPr>
        <dsp:cNvPr id="0" name=""/>
        <dsp:cNvSpPr/>
      </dsp:nvSpPr>
      <dsp:spPr>
        <a:xfrm>
          <a:off x="2044451" y="1883959"/>
          <a:ext cx="1459259" cy="7296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2 Khuyến Khích</a:t>
          </a:r>
          <a:endParaRPr lang="en-US" sz="2400" kern="1200"/>
        </a:p>
      </dsp:txBody>
      <dsp:txXfrm>
        <a:off x="2065821" y="1905329"/>
        <a:ext cx="1416519" cy="6868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335A7-EDCA-45E2-8800-724433877A07}">
      <dsp:nvSpPr>
        <dsp:cNvPr id="0" name=""/>
        <dsp:cNvSpPr/>
      </dsp:nvSpPr>
      <dsp:spPr>
        <a:xfrm>
          <a:off x="1488" y="1044885"/>
          <a:ext cx="1459259" cy="7296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Cấp Toàn Quốc</a:t>
          </a:r>
          <a:endParaRPr lang="en-US" sz="2400" kern="1200"/>
        </a:p>
      </dsp:txBody>
      <dsp:txXfrm>
        <a:off x="22858" y="1066255"/>
        <a:ext cx="1416519" cy="686889"/>
      </dsp:txXfrm>
    </dsp:sp>
    <dsp:sp modelId="{A3D0DD4E-52C3-4AEC-A946-D771E5CA0D67}">
      <dsp:nvSpPr>
        <dsp:cNvPr id="0" name=""/>
        <dsp:cNvSpPr/>
      </dsp:nvSpPr>
      <dsp:spPr>
        <a:xfrm rot="19457599">
          <a:off x="1393183" y="1176640"/>
          <a:ext cx="718833" cy="46582"/>
        </a:xfrm>
        <a:custGeom>
          <a:avLst/>
          <a:gdLst/>
          <a:ahLst/>
          <a:cxnLst/>
          <a:rect l="0" t="0" r="0" b="0"/>
          <a:pathLst>
            <a:path>
              <a:moveTo>
                <a:pt x="0" y="23291"/>
              </a:moveTo>
              <a:lnTo>
                <a:pt x="718833" y="2329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34629" y="1181960"/>
        <a:ext cx="35941" cy="35941"/>
      </dsp:txXfrm>
    </dsp:sp>
    <dsp:sp modelId="{5C168E65-E439-42A1-BAB2-7F6D3357066F}">
      <dsp:nvSpPr>
        <dsp:cNvPr id="0" name=""/>
        <dsp:cNvSpPr/>
      </dsp:nvSpPr>
      <dsp:spPr>
        <a:xfrm>
          <a:off x="2044451" y="625347"/>
          <a:ext cx="1459259" cy="7296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3 nhất</a:t>
          </a:r>
          <a:endParaRPr lang="en-US" sz="2400" kern="1200"/>
        </a:p>
      </dsp:txBody>
      <dsp:txXfrm>
        <a:off x="2065821" y="646717"/>
        <a:ext cx="1416519" cy="686889"/>
      </dsp:txXfrm>
    </dsp:sp>
    <dsp:sp modelId="{090FD154-374B-47A2-905D-18007EE797BC}">
      <dsp:nvSpPr>
        <dsp:cNvPr id="0" name=""/>
        <dsp:cNvSpPr/>
      </dsp:nvSpPr>
      <dsp:spPr>
        <a:xfrm rot="2142401">
          <a:off x="1393183" y="1596177"/>
          <a:ext cx="718833" cy="46582"/>
        </a:xfrm>
        <a:custGeom>
          <a:avLst/>
          <a:gdLst/>
          <a:ahLst/>
          <a:cxnLst/>
          <a:rect l="0" t="0" r="0" b="0"/>
          <a:pathLst>
            <a:path>
              <a:moveTo>
                <a:pt x="0" y="23291"/>
              </a:moveTo>
              <a:lnTo>
                <a:pt x="718833" y="2329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34629" y="1601497"/>
        <a:ext cx="35941" cy="35941"/>
      </dsp:txXfrm>
    </dsp:sp>
    <dsp:sp modelId="{E1B21C75-4346-46EF-9A7E-A28FDF32A95D}">
      <dsp:nvSpPr>
        <dsp:cNvPr id="0" name=""/>
        <dsp:cNvSpPr/>
      </dsp:nvSpPr>
      <dsp:spPr>
        <a:xfrm>
          <a:off x="2044451" y="1464422"/>
          <a:ext cx="1459259" cy="7296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2 Nhì</a:t>
          </a:r>
          <a:endParaRPr lang="en-US" sz="2400" kern="1200"/>
        </a:p>
      </dsp:txBody>
      <dsp:txXfrm>
        <a:off x="2065821" y="1485792"/>
        <a:ext cx="1416519" cy="686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7" name="Group 3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101" name="Picture 29" descr="f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04" name="Picture 32" descr="f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46" b="12872"/>
            <a:stretch>
              <a:fillRect/>
            </a:stretch>
          </p:blipFill>
          <p:spPr bwMode="auto">
            <a:xfrm>
              <a:off x="0" y="0"/>
              <a:ext cx="2256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102" name="Picture 30" descr="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3963"/>
            <a:ext cx="91440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013" cy="233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991225" y="6467475"/>
            <a:ext cx="22860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3810000" y="6477000"/>
            <a:ext cx="1676400" cy="244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4EC4EF78-9F48-4078-8256-3879072D022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092" name="Picture 20" descr="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1662113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33563" cy="150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52400"/>
            <a:ext cx="176212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0"/>
            <a:ext cx="1047750" cy="161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53400" cy="129857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05200"/>
            <a:ext cx="8153400" cy="762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 b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3108" name="Picture 36" descr="i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057400"/>
            <a:ext cx="36195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AA3C47C-46F6-48F4-AA6A-1D9790ED1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500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261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261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78CF2E7-A25D-4EC9-93AD-54D5F25221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011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78C310F-12B0-4572-BE1B-FD484E012B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55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1745A9B-7CCD-4A87-A0B0-4AC49B51DD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834885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6"/>
          <p:cNvSpPr/>
          <p:nvPr userDrawn="1"/>
        </p:nvSpPr>
        <p:spPr>
          <a:xfrm>
            <a:off x="0" y="109538"/>
            <a:ext cx="9144000" cy="80486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908" y="144382"/>
            <a:ext cx="1122708" cy="5872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9538"/>
            <a:ext cx="7799294" cy="804862"/>
          </a:xfrm>
        </p:spPr>
        <p:txBody>
          <a:bodyPr/>
          <a:lstStyle>
            <a:lvl1pPr>
              <a:defRPr sz="25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56708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423D74D-39C5-47FA-A57D-28314CFC66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86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A429043-4280-4770-8D55-EE7F26DA52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21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D4900BA-6FD6-41C6-86F6-B8A4118E9D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29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0A09E79-0328-4AB8-BD7F-1F4EA140CA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66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E708FFA-51A8-431E-A962-670901039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1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CDB6D5F-88A9-4EE3-8CA2-5E28583748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29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14800" y="6477000"/>
            <a:ext cx="9144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CD45B7A-3F44-47FA-8BC4-3D0EBFDBA5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44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chemeClr val="hlink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Group 2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45" name="Picture 21" descr="f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92"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9" name="Picture 25" descr="f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46" b="12872"/>
            <a:stretch>
              <a:fillRect/>
            </a:stretch>
          </p:blipFill>
          <p:spPr bwMode="auto">
            <a:xfrm>
              <a:off x="0" y="96"/>
              <a:ext cx="2256" cy="4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2" name="Picture 8" descr="4_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d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0"/>
            <a:ext cx="1047750" cy="161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47" name="Picture 23" descr="i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1692275"/>
            <a:ext cx="36195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6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AutoShape 8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8" name="AutoShape 10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0" name="AutoShape 12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2" name="AutoShape 14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4" name="AutoShape 16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6" name="AutoShape 18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990600"/>
            <a:ext cx="5000450" cy="1865267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40632" y="3048000"/>
            <a:ext cx="853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kern="1200" spc="5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anose="02040603050506020204" pitchFamily="18" charset="0"/>
                <a:ea typeface="+mn-ea"/>
                <a:cs typeface="+mn-cs"/>
              </a:rPr>
              <a:t>BÁO CÁO TỔNG KẾT THI ĐUA</a:t>
            </a:r>
            <a:br>
              <a:rPr lang="en-US" kern="1200" spc="5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anose="02040603050506020204" pitchFamily="18" charset="0"/>
                <a:ea typeface="+mn-ea"/>
                <a:cs typeface="+mn-cs"/>
              </a:rPr>
            </a:br>
            <a:r>
              <a:rPr lang="en-US" kern="1200" spc="50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anose="02040603050506020204" pitchFamily="18" charset="0"/>
              </a:rPr>
              <a:t>NĂM HỌC 2018 – 2019</a:t>
            </a:r>
            <a:endParaRPr lang="en-US" kern="1200" spc="50" dirty="0">
              <a:ln w="1905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UTM American Sans" panose="020406030505060202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THỰC HIỆN CÁC NHIỆM VỤ TRỌNG TÂM </a:t>
            </a:r>
            <a:br>
              <a:rPr lang="en-US" smtClean="0"/>
            </a:br>
            <a:r>
              <a:rPr lang="en-US" smtClean="0"/>
              <a:t>NĂM HỌC 2018 - 2019</a:t>
            </a:r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175515479"/>
              </p:ext>
            </p:extLst>
          </p:nvPr>
        </p:nvGraphicFramePr>
        <p:xfrm>
          <a:off x="76200" y="1397000"/>
          <a:ext cx="86868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394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5410200" y="6461125"/>
            <a:ext cx="2895600" cy="2444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109538"/>
            <a:ext cx="8001000" cy="804862"/>
          </a:xfrm>
        </p:spPr>
        <p:txBody>
          <a:bodyPr/>
          <a:lstStyle/>
          <a:p>
            <a:r>
              <a:rPr lang="vi-VN" smtClean="0"/>
              <a:t>KẾT QUẢ ĐẠT ĐƯỢC TRONG NĂM HỌC 2018 – 2019</a:t>
            </a:r>
            <a:endParaRPr lang="en-US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90237" y="1143000"/>
            <a:ext cx="52578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000" b="1" dirty="0" smtClean="0">
                <a:solidFill>
                  <a:srgbClr val="FF0000"/>
                </a:solidFill>
                <a:effectLst/>
              </a:rPr>
              <a:t>1</a:t>
            </a:r>
            <a:r>
              <a:rPr lang="en-US" sz="2000" b="1" smtClean="0">
                <a:solidFill>
                  <a:srgbClr val="FF0000"/>
                </a:solidFill>
                <a:effectLst/>
              </a:rPr>
              <a:t>. DANH HIỆU THI ĐUA TẬP </a:t>
            </a:r>
            <a:r>
              <a:rPr lang="en-US" sz="2000" b="1" dirty="0" smtClean="0">
                <a:solidFill>
                  <a:srgbClr val="FF0000"/>
                </a:solidFill>
                <a:effectLst/>
              </a:rPr>
              <a:t>THỂ</a:t>
            </a:r>
            <a:endParaRPr lang="en-US" sz="2000" b="1" dirty="0"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07786495"/>
              </p:ext>
            </p:extLst>
          </p:nvPr>
        </p:nvGraphicFramePr>
        <p:xfrm>
          <a:off x="114300" y="1981200"/>
          <a:ext cx="90297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31" y="2574869"/>
            <a:ext cx="1103378" cy="875705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2" descr="C:\Users\Administrator\Desktop\a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534253"/>
            <a:ext cx="1038487" cy="1029198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271" y="2496833"/>
            <a:ext cx="963323" cy="1066618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578" y="2527642"/>
            <a:ext cx="1042420" cy="1042420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3" r="11363"/>
          <a:stretch/>
        </p:blipFill>
        <p:spPr>
          <a:xfrm>
            <a:off x="2184142" y="2621457"/>
            <a:ext cx="1244858" cy="883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1093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B59FEC-448E-4AF5-9433-8968FF5CBF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>
                                            <p:graphicEl>
                                              <a:dgm id="{9FB59FEC-448E-4AF5-9433-8968FF5CBF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>
                                            <p:graphicEl>
                                              <a:dgm id="{9FB59FEC-448E-4AF5-9433-8968FF5CBF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7B06BA-3C28-419B-9530-940C597970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DB7B06BA-3C28-419B-9530-940C597970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DB7B06BA-3C28-419B-9530-940C597970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EC9950-9AFD-4091-A0CE-8DA20DA30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graphicEl>
                                              <a:dgm id="{CFEC9950-9AFD-4091-A0CE-8DA20DA30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CFEC9950-9AFD-4091-A0CE-8DA20DA30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DBB1696-08C7-48C9-95DB-F09822F4B3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graphicEl>
                                              <a:dgm id="{BDBB1696-08C7-48C9-95DB-F09822F4B3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graphicEl>
                                              <a:dgm id="{BDBB1696-08C7-48C9-95DB-F09822F4B3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BF3FC9C-FBCD-4E86-8F14-B56F143BE2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dgm id="{8BF3FC9C-FBCD-4E86-8F14-B56F143BE2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8BF3FC9C-FBCD-4E86-8F14-B56F143BE2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094410E-5124-4163-9D48-C6C541C92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graphicEl>
                                              <a:dgm id="{0094410E-5124-4163-9D48-C6C541C92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dgm id="{0094410E-5124-4163-9D48-C6C541C92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B3E43D4-DBC0-4D3D-80B4-8F37EB5077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graphicEl>
                                              <a:dgm id="{EB3E43D4-DBC0-4D3D-80B4-8F37EB5077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graphicEl>
                                              <a:dgm id="{EB3E43D4-DBC0-4D3D-80B4-8F37EB5077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A3CE84B-FF82-42EB-BD43-C54C258BC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dgm id="{6A3CE84B-FF82-42EB-BD43-C54C258BC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6A3CE84B-FF82-42EB-BD43-C54C258BC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B99CE36-CAF1-4289-8E90-BFAC18E8CD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graphicEl>
                                              <a:dgm id="{EB99CE36-CAF1-4289-8E90-BFAC18E8CD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graphicEl>
                                              <a:dgm id="{EB99CE36-CAF1-4289-8E90-BFAC18E8CD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6882C8-C2CF-4A23-B0A2-A9230A151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graphicEl>
                                              <a:dgm id="{CC6882C8-C2CF-4A23-B0A2-A9230A151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graphicEl>
                                              <a:dgm id="{CC6882C8-C2CF-4A23-B0A2-A9230A151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67696EF-6795-4A30-A1D1-5EFC51D02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graphicEl>
                                              <a:dgm id="{C67696EF-6795-4A30-A1D1-5EFC51D02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dgm id="{C67696EF-6795-4A30-A1D1-5EFC51D02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109538"/>
            <a:ext cx="8001000" cy="804862"/>
          </a:xfrm>
        </p:spPr>
        <p:txBody>
          <a:bodyPr/>
          <a:lstStyle/>
          <a:p>
            <a:r>
              <a:rPr lang="vi-VN" smtClean="0"/>
              <a:t>KẾT QUẢ ĐẠT ĐƯỢC TRONG NĂM HỌC 2018 – 2019</a:t>
            </a:r>
            <a:endParaRPr lang="en-US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gray">
          <a:xfrm>
            <a:off x="514496" y="1781145"/>
            <a:ext cx="812309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rgbClr val="FF0000"/>
                </a:solidFill>
                <a:latin typeface="Arial" charset="0"/>
              </a:rPr>
              <a:t>CÁC ĐƠN VỊ VÀ ĐOÀN THỂ TRỰC THUỘC TRƯỜNG</a:t>
            </a:r>
            <a:endParaRPr lang="en-US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3570288" y="4854566"/>
            <a:ext cx="1839912" cy="1774834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n-US" sz="2400" b="1" dirty="0" err="1" smtClean="0">
                <a:solidFill>
                  <a:srgbClr val="FF0000"/>
                </a:solidFill>
              </a:rPr>
              <a:t>Tập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thể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lao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tiên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tiến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838200" y="4800600"/>
            <a:ext cx="1828800" cy="1774834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n-US" sz="2400" b="1" dirty="0" err="1" smtClean="0">
                <a:solidFill>
                  <a:srgbClr val="FF0000"/>
                </a:solidFill>
              </a:rPr>
              <a:t>Tập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thể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lao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</a:rPr>
              <a:t>xuất</a:t>
            </a:r>
            <a:r>
              <a:rPr lang="en-US" sz="2400" b="1" smtClean="0">
                <a:solidFill>
                  <a:srgbClr val="FF0000"/>
                </a:solidFill>
              </a:rPr>
              <a:t> sắc</a:t>
            </a:r>
            <a:endParaRPr lang="en-US" sz="2400" b="1" dirty="0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gray">
          <a:xfrm rot="5400000">
            <a:off x="1624806" y="4242594"/>
            <a:ext cx="400050" cy="449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gray">
          <a:xfrm rot="5400000">
            <a:off x="4292600" y="4318001"/>
            <a:ext cx="398463" cy="449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990600" y="2514600"/>
            <a:ext cx="1703388" cy="1687513"/>
            <a:chOff x="430212" y="2578100"/>
            <a:chExt cx="1703388" cy="1687513"/>
          </a:xfrm>
        </p:grpSpPr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430212" y="2578100"/>
              <a:ext cx="1703388" cy="168751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" name="Oval 15"/>
            <p:cNvSpPr>
              <a:spLocks noChangeArrowheads="1"/>
            </p:cNvSpPr>
            <p:nvPr/>
          </p:nvSpPr>
          <p:spPr bwMode="gray">
            <a:xfrm>
              <a:off x="492125" y="2687638"/>
              <a:ext cx="1481138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gray">
            <a:xfrm>
              <a:off x="493713" y="2690813"/>
              <a:ext cx="1481137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2" name="Oval 17"/>
            <p:cNvSpPr>
              <a:spLocks noChangeArrowheads="1"/>
            </p:cNvSpPr>
            <p:nvPr/>
          </p:nvSpPr>
          <p:spPr bwMode="gray">
            <a:xfrm>
              <a:off x="566738" y="2762250"/>
              <a:ext cx="1333500" cy="132080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23" name="Group 18"/>
            <p:cNvGrpSpPr>
              <a:grpSpLocks/>
            </p:cNvGrpSpPr>
            <p:nvPr/>
          </p:nvGrpSpPr>
          <p:grpSpPr bwMode="auto">
            <a:xfrm>
              <a:off x="587375" y="2781300"/>
              <a:ext cx="1290638" cy="1277938"/>
              <a:chOff x="4166" y="1706"/>
              <a:chExt cx="1252" cy="1252"/>
            </a:xfrm>
          </p:grpSpPr>
          <p:sp>
            <p:nvSpPr>
              <p:cNvPr id="25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6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7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8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24" name="Text Box 38"/>
            <p:cNvSpPr txBox="1">
              <a:spLocks noChangeArrowheads="1"/>
            </p:cNvSpPr>
            <p:nvPr/>
          </p:nvSpPr>
          <p:spPr bwMode="gray">
            <a:xfrm>
              <a:off x="647700" y="3035300"/>
              <a:ext cx="1142999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600" b="1" smtClean="0">
                  <a:effectLst/>
                </a:rPr>
                <a:t>21</a:t>
              </a:r>
              <a:endParaRPr lang="en-US" sz="1600" b="1" dirty="0" smtClean="0">
                <a:effectLst/>
              </a:endParaRPr>
            </a:p>
            <a:p>
              <a:pPr algn="ctr" eaLnBrk="0" hangingPunct="0"/>
              <a:r>
                <a:rPr lang="en-US" sz="1600" b="1" smtClean="0">
                  <a:effectLst/>
                </a:rPr>
                <a:t>ĐƠN VỊ ĐẠT </a:t>
              </a:r>
              <a:endParaRPr lang="en-US" sz="1600" dirty="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57600" y="2590800"/>
            <a:ext cx="1703388" cy="1687512"/>
            <a:chOff x="2844800" y="2582863"/>
            <a:chExt cx="1703388" cy="1687512"/>
          </a:xfrm>
        </p:grpSpPr>
        <p:sp>
          <p:nvSpPr>
            <p:cNvPr id="30" name="Oval 23"/>
            <p:cNvSpPr>
              <a:spLocks noChangeArrowheads="1"/>
            </p:cNvSpPr>
            <p:nvPr/>
          </p:nvSpPr>
          <p:spPr bwMode="gray">
            <a:xfrm>
              <a:off x="2844800" y="2582863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1" name="Oval 24"/>
            <p:cNvSpPr>
              <a:spLocks noChangeArrowheads="1"/>
            </p:cNvSpPr>
            <p:nvPr/>
          </p:nvSpPr>
          <p:spPr bwMode="gray">
            <a:xfrm>
              <a:off x="2844800" y="2582863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2" name="Oval 25"/>
            <p:cNvSpPr>
              <a:spLocks noChangeArrowheads="1"/>
            </p:cNvSpPr>
            <p:nvPr/>
          </p:nvSpPr>
          <p:spPr bwMode="gray">
            <a:xfrm>
              <a:off x="2955925" y="2693988"/>
              <a:ext cx="1481138" cy="146685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3" name="Oval 26"/>
            <p:cNvSpPr>
              <a:spLocks noChangeArrowheads="1"/>
            </p:cNvSpPr>
            <p:nvPr/>
          </p:nvSpPr>
          <p:spPr bwMode="gray">
            <a:xfrm>
              <a:off x="2957513" y="2695575"/>
              <a:ext cx="1481137" cy="146685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gray">
            <a:xfrm>
              <a:off x="3028950" y="2765425"/>
              <a:ext cx="1333500" cy="132080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5" name="Group 28"/>
            <p:cNvGrpSpPr>
              <a:grpSpLocks/>
            </p:cNvGrpSpPr>
            <p:nvPr/>
          </p:nvGrpSpPr>
          <p:grpSpPr bwMode="auto">
            <a:xfrm>
              <a:off x="3051175" y="2781300"/>
              <a:ext cx="1290638" cy="1277938"/>
              <a:chOff x="4166" y="1706"/>
              <a:chExt cx="1252" cy="1252"/>
            </a:xfrm>
          </p:grpSpPr>
          <p:sp>
            <p:nvSpPr>
              <p:cNvPr id="37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8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9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40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36" name="Text Box 39"/>
            <p:cNvSpPr txBox="1">
              <a:spLocks noChangeArrowheads="1"/>
            </p:cNvSpPr>
            <p:nvPr/>
          </p:nvSpPr>
          <p:spPr bwMode="gray">
            <a:xfrm>
              <a:off x="3200400" y="2982913"/>
              <a:ext cx="1066799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600" b="1" smtClean="0">
                  <a:effectLst/>
                </a:rPr>
                <a:t>02 </a:t>
              </a:r>
              <a:endParaRPr lang="en-US" sz="1600" b="1" dirty="0" smtClean="0">
                <a:effectLst/>
              </a:endParaRPr>
            </a:p>
            <a:p>
              <a:pPr algn="ctr" eaLnBrk="0" hangingPunct="0"/>
              <a:r>
                <a:rPr lang="en-US" sz="1600" b="1" smtClean="0">
                  <a:effectLst/>
                </a:rPr>
                <a:t>ĐƠN VỊ </a:t>
              </a:r>
              <a:r>
                <a:rPr lang="en-US" sz="1600" b="1">
                  <a:effectLst/>
                </a:rPr>
                <a:t>ĐẠT</a:t>
              </a:r>
              <a:endParaRPr lang="en-US" sz="1600" dirty="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94438" y="2579688"/>
            <a:ext cx="1706562" cy="1687512"/>
            <a:chOff x="6218238" y="2579688"/>
            <a:chExt cx="1706562" cy="1687512"/>
          </a:xfrm>
        </p:grpSpPr>
        <p:sp>
          <p:nvSpPr>
            <p:cNvPr id="42" name="Oval 8"/>
            <p:cNvSpPr>
              <a:spLocks noChangeArrowheads="1"/>
            </p:cNvSpPr>
            <p:nvPr/>
          </p:nvSpPr>
          <p:spPr bwMode="gray">
            <a:xfrm>
              <a:off x="6218238" y="2579688"/>
              <a:ext cx="1703387" cy="168751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3" name="Oval 9"/>
            <p:cNvSpPr>
              <a:spLocks noChangeArrowheads="1"/>
            </p:cNvSpPr>
            <p:nvPr/>
          </p:nvSpPr>
          <p:spPr bwMode="gray">
            <a:xfrm>
              <a:off x="6218238" y="2579688"/>
              <a:ext cx="1703387" cy="168751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6291263" y="2690813"/>
              <a:ext cx="1481137" cy="14668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6443663" y="2698750"/>
              <a:ext cx="1481137" cy="14668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6" name="Oval 12"/>
            <p:cNvSpPr>
              <a:spLocks noChangeArrowheads="1"/>
            </p:cNvSpPr>
            <p:nvPr/>
          </p:nvSpPr>
          <p:spPr bwMode="gray">
            <a:xfrm>
              <a:off x="6437313" y="2762250"/>
              <a:ext cx="1335087" cy="132080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47" name="Group 33"/>
            <p:cNvGrpSpPr>
              <a:grpSpLocks/>
            </p:cNvGrpSpPr>
            <p:nvPr/>
          </p:nvGrpSpPr>
          <p:grpSpPr bwMode="auto">
            <a:xfrm>
              <a:off x="6480175" y="2778125"/>
              <a:ext cx="1292225" cy="1277938"/>
              <a:chOff x="4166" y="1706"/>
              <a:chExt cx="1252" cy="1252"/>
            </a:xfrm>
          </p:grpSpPr>
          <p:sp>
            <p:nvSpPr>
              <p:cNvPr id="49" name="Oval 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50" name="Oval 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51" name="Oval 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52" name="Oval 3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48" name="Text Box 40"/>
            <p:cNvSpPr txBox="1">
              <a:spLocks noChangeArrowheads="1"/>
            </p:cNvSpPr>
            <p:nvPr/>
          </p:nvSpPr>
          <p:spPr bwMode="gray">
            <a:xfrm>
              <a:off x="6523200" y="2892425"/>
              <a:ext cx="1096800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600" b="1" dirty="0" smtClean="0">
                  <a:effectLst/>
                </a:rPr>
                <a:t>15/18     TỔ </a:t>
              </a:r>
              <a:r>
                <a:rPr lang="en-US" sz="1600" b="1" dirty="0" smtClean="0">
                  <a:effectLst/>
                </a:rPr>
                <a:t>CĐ ĐẠT</a:t>
              </a:r>
              <a:endParaRPr lang="en-US" sz="1600" b="1" dirty="0" smtClean="0">
                <a:effectLst/>
              </a:endParaRPr>
            </a:p>
          </p:txBody>
        </p:sp>
      </p:grpSp>
      <p:sp>
        <p:nvSpPr>
          <p:cNvPr id="53" name="Chevron 52"/>
          <p:cNvSpPr/>
          <p:nvPr/>
        </p:nvSpPr>
        <p:spPr bwMode="auto">
          <a:xfrm rot="5400000">
            <a:off x="6934200" y="4267200"/>
            <a:ext cx="381000" cy="381000"/>
          </a:xfrm>
          <a:prstGeom prst="chevron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54" name="AutoShape 2"/>
          <p:cNvSpPr>
            <a:spLocks noChangeArrowheads="1"/>
          </p:cNvSpPr>
          <p:nvPr/>
        </p:nvSpPr>
        <p:spPr bwMode="auto">
          <a:xfrm>
            <a:off x="6237288" y="4772016"/>
            <a:ext cx="1839912" cy="1774834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n-US" sz="2400" b="1" smtClean="0">
                <a:solidFill>
                  <a:srgbClr val="FF0000"/>
                </a:solidFill>
              </a:rPr>
              <a:t>Vững mạnh xuất sắc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5" name="AutoShape 4"/>
          <p:cNvSpPr>
            <a:spLocks noChangeArrowheads="1"/>
          </p:cNvSpPr>
          <p:nvPr/>
        </p:nvSpPr>
        <p:spPr bwMode="gray">
          <a:xfrm>
            <a:off x="152400" y="796925"/>
            <a:ext cx="5257800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000" b="1" dirty="0" smtClean="0">
                <a:solidFill>
                  <a:srgbClr val="FF0000"/>
                </a:solidFill>
                <a:effectLst/>
              </a:rPr>
              <a:t>1</a:t>
            </a:r>
            <a:r>
              <a:rPr lang="en-US" sz="2000" b="1" smtClean="0">
                <a:solidFill>
                  <a:srgbClr val="FF0000"/>
                </a:solidFill>
                <a:effectLst/>
              </a:rPr>
              <a:t>. DANH HIỆU THI ĐUA CÁ NHÂN</a:t>
            </a:r>
            <a:endParaRPr lang="en-US" sz="2000" b="1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3432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53" grpId="0" animBg="1"/>
      <p:bldP spid="54" grpId="0" animBg="1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109538"/>
            <a:ext cx="8001000" cy="804862"/>
          </a:xfrm>
        </p:spPr>
        <p:txBody>
          <a:bodyPr/>
          <a:lstStyle/>
          <a:p>
            <a:r>
              <a:rPr lang="vi-VN" smtClean="0"/>
              <a:t>KẾT QUẢ ĐẠT ĐƯỢC TRONG NĂM HỌC 2018 – 2019</a:t>
            </a:r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047154"/>
              </p:ext>
            </p:extLst>
          </p:nvPr>
        </p:nvGraphicFramePr>
        <p:xfrm>
          <a:off x="762000" y="1447800"/>
          <a:ext cx="7975600" cy="525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Worksheet" r:id="rId3" imgW="6219957" imgH="4915021" progId="Excel.Sheet.12">
                  <p:embed/>
                </p:oleObj>
              </mc:Choice>
              <mc:Fallback>
                <p:oleObj name="Worksheet" r:id="rId3" imgW="6219957" imgH="491502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1447800"/>
                        <a:ext cx="7975600" cy="52593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AutoShape 4"/>
          <p:cNvSpPr>
            <a:spLocks noChangeArrowheads="1"/>
          </p:cNvSpPr>
          <p:nvPr/>
        </p:nvSpPr>
        <p:spPr bwMode="gray">
          <a:xfrm>
            <a:off x="152400" y="796925"/>
            <a:ext cx="5257800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000" b="1" dirty="0" smtClean="0">
                <a:solidFill>
                  <a:srgbClr val="FF0000"/>
                </a:solidFill>
                <a:effectLst/>
              </a:rPr>
              <a:t>1</a:t>
            </a:r>
            <a:r>
              <a:rPr lang="en-US" sz="2000" b="1" smtClean="0">
                <a:solidFill>
                  <a:srgbClr val="FF0000"/>
                </a:solidFill>
                <a:effectLst/>
              </a:rPr>
              <a:t>. DANH HIỆU THI ĐUA CÁ NHÂN</a:t>
            </a:r>
            <a:endParaRPr lang="en-US" sz="2000" b="1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670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109538"/>
            <a:ext cx="8001000" cy="804862"/>
          </a:xfrm>
        </p:spPr>
        <p:txBody>
          <a:bodyPr/>
          <a:lstStyle/>
          <a:p>
            <a:r>
              <a:rPr lang="vi-VN" smtClean="0"/>
              <a:t>KẾT QUẢ ĐẠT ĐƯỢC TRONG NĂM HỌC 2018 – 2019</a:t>
            </a:r>
            <a:endParaRPr lang="en-US"/>
          </a:p>
        </p:txBody>
      </p:sp>
      <p:sp>
        <p:nvSpPr>
          <p:cNvPr id="56" name="AutoShape 4"/>
          <p:cNvSpPr>
            <a:spLocks noChangeArrowheads="1"/>
          </p:cNvSpPr>
          <p:nvPr/>
        </p:nvSpPr>
        <p:spPr bwMode="gray">
          <a:xfrm>
            <a:off x="152400" y="796925"/>
            <a:ext cx="5257800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000" b="1" dirty="0" smtClean="0">
                <a:solidFill>
                  <a:srgbClr val="FF0000"/>
                </a:solidFill>
                <a:effectLst/>
              </a:rPr>
              <a:t>1</a:t>
            </a:r>
            <a:r>
              <a:rPr lang="en-US" sz="2000" b="1" smtClean="0">
                <a:solidFill>
                  <a:srgbClr val="FF0000"/>
                </a:solidFill>
                <a:effectLst/>
              </a:rPr>
              <a:t>. DANH HIỆU THI ĐUA CÁ NHÂN</a:t>
            </a:r>
            <a:endParaRPr lang="en-US" sz="2000" b="1" dirty="0"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93898004"/>
              </p:ext>
            </p:extLst>
          </p:nvPr>
        </p:nvGraphicFramePr>
        <p:xfrm>
          <a:off x="3505200" y="1295400"/>
          <a:ext cx="35052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64057021"/>
              </p:ext>
            </p:extLst>
          </p:nvPr>
        </p:nvGraphicFramePr>
        <p:xfrm>
          <a:off x="3505200" y="4038600"/>
          <a:ext cx="35052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Explosion 1 3"/>
          <p:cNvSpPr/>
          <p:nvPr/>
        </p:nvSpPr>
        <p:spPr bwMode="auto">
          <a:xfrm>
            <a:off x="152399" y="2743200"/>
            <a:ext cx="3287477" cy="2873829"/>
          </a:xfrm>
          <a:prstGeom prst="irregularSeal1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THI THIẾT BỊ ĐÀO TẠO TỰ LÀM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 rot="20035127">
            <a:off x="2521088" y="2938786"/>
            <a:ext cx="928911" cy="169101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Sans Unicode" pitchFamily="34" charset="0"/>
            </a:endParaRPr>
          </a:p>
        </p:txBody>
      </p:sp>
      <p:sp>
        <p:nvSpPr>
          <p:cNvPr id="11" name="Right Arrow 10"/>
          <p:cNvSpPr/>
          <p:nvPr/>
        </p:nvSpPr>
        <p:spPr bwMode="auto">
          <a:xfrm rot="1804324">
            <a:off x="2531117" y="4793353"/>
            <a:ext cx="928911" cy="169101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4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Graphic spid="2" grpId="0">
        <p:bldAsOne/>
      </p:bldGraphic>
      <p:bldGraphic spid="6" grpId="0">
        <p:bldAsOne/>
      </p:bldGraphic>
      <p:bldP spid="4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5574" y="3200400"/>
            <a:ext cx="8988425" cy="914400"/>
          </a:xfrm>
        </p:spPr>
        <p:txBody>
          <a:bodyPr/>
          <a:lstStyle/>
          <a:p>
            <a:r>
              <a:rPr lang="en-US" sz="4400" kern="1200" spc="5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itchFamily="18" charset="0"/>
                <a:ea typeface="+mn-ea"/>
                <a:cs typeface="+mn-cs"/>
              </a:rPr>
              <a:t>TRÂN </a:t>
            </a:r>
            <a:r>
              <a:rPr lang="en-US" sz="4400" kern="1200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itchFamily="18" charset="0"/>
                <a:ea typeface="+mn-ea"/>
                <a:cs typeface="+mn-cs"/>
              </a:rPr>
              <a:t>TRỌNG </a:t>
            </a:r>
            <a:r>
              <a:rPr lang="en-US" sz="4400" kern="1200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itchFamily="18" charset="0"/>
                <a:ea typeface="+mn-ea"/>
                <a:cs typeface="+mn-cs"/>
              </a:rPr>
              <a:t>CẢM ƠN</a:t>
            </a:r>
            <a:br>
              <a:rPr lang="en-US" sz="4400" kern="1200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itchFamily="18" charset="0"/>
                <a:ea typeface="+mn-ea"/>
                <a:cs typeface="+mn-cs"/>
              </a:rPr>
            </a:br>
            <a:endParaRPr lang="en-US" sz="4400" kern="12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UTM American Sans" pitchFamily="18" charset="0"/>
              <a:ea typeface="+mn-ea"/>
              <a:cs typeface="+mn-cs"/>
            </a:endParaRPr>
          </a:p>
        </p:txBody>
      </p:sp>
      <p:sp>
        <p:nvSpPr>
          <p:cNvPr id="2054" name="AutoShape 6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AutoShape 8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8" name="AutoShape 10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0" name="AutoShape 12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2" name="AutoShape 14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4" name="AutoShape 16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6" name="AutoShape 18" descr="Kết quả hình ảnh cho logo trường cao đẳng kỹ thuật lý tự trọ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theme/theme1.xml><?xml version="1.0" encoding="utf-8"?>
<a:theme xmlns:a="http://schemas.openxmlformats.org/drawingml/2006/main" name="407TGp_natural_light">
  <a:themeElements>
    <a:clrScheme name="Default Design 3">
      <a:dk1>
        <a:srgbClr val="30311D"/>
      </a:dk1>
      <a:lt1>
        <a:srgbClr val="FFFFFF"/>
      </a:lt1>
      <a:dk2>
        <a:srgbClr val="008080"/>
      </a:dk2>
      <a:lt2>
        <a:srgbClr val="C0C0C0"/>
      </a:lt2>
      <a:accent1>
        <a:srgbClr val="3FB564"/>
      </a:accent1>
      <a:accent2>
        <a:srgbClr val="15A2E9"/>
      </a:accent2>
      <a:accent3>
        <a:srgbClr val="FFFFFF"/>
      </a:accent3>
      <a:accent4>
        <a:srgbClr val="272817"/>
      </a:accent4>
      <a:accent5>
        <a:srgbClr val="AFD7B8"/>
      </a:accent5>
      <a:accent6>
        <a:srgbClr val="1292D3"/>
      </a:accent6>
      <a:hlink>
        <a:srgbClr val="36C0E0"/>
      </a:hlink>
      <a:folHlink>
        <a:srgbClr val="A1A18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 Unicode" pitchFamily="34" charset="0"/>
          </a:defRPr>
        </a:defPPr>
      </a:lstStyle>
    </a:lnDef>
  </a:objectDefaults>
  <a:extraClrSchemeLst>
    <a:extraClrScheme>
      <a:clrScheme name="Default Design 1">
        <a:dk1>
          <a:srgbClr val="4D4D4D"/>
        </a:dk1>
        <a:lt1>
          <a:srgbClr val="FFFFFF"/>
        </a:lt1>
        <a:dk2>
          <a:srgbClr val="7B9CB5"/>
        </a:dk2>
        <a:lt2>
          <a:srgbClr val="C0C0C0"/>
        </a:lt2>
        <a:accent1>
          <a:srgbClr val="8BB44E"/>
        </a:accent1>
        <a:accent2>
          <a:srgbClr val="F09234"/>
        </a:accent2>
        <a:accent3>
          <a:srgbClr val="FFFFFF"/>
        </a:accent3>
        <a:accent4>
          <a:srgbClr val="404040"/>
        </a:accent4>
        <a:accent5>
          <a:srgbClr val="C4D6B2"/>
        </a:accent5>
        <a:accent6>
          <a:srgbClr val="D9842E"/>
        </a:accent6>
        <a:hlink>
          <a:srgbClr val="0D8797"/>
        </a:hlink>
        <a:folHlink>
          <a:srgbClr val="B3C1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51944E"/>
        </a:dk2>
        <a:lt2>
          <a:srgbClr val="B2B2B2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30311D"/>
        </a:dk1>
        <a:lt1>
          <a:srgbClr val="FFFFFF"/>
        </a:lt1>
        <a:dk2>
          <a:srgbClr val="00808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272817"/>
        </a:accent4>
        <a:accent5>
          <a:srgbClr val="AFD7B8"/>
        </a:accent5>
        <a:accent6>
          <a:srgbClr val="1292D3"/>
        </a:accent6>
        <a:hlink>
          <a:srgbClr val="36C0E0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407TGp_natural_light</Template>
  <TotalTime>713</TotalTime>
  <Words>383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407TGp_natural_light</vt:lpstr>
      <vt:lpstr>Worksheet</vt:lpstr>
      <vt:lpstr>PowerPoint Presentation</vt:lpstr>
      <vt:lpstr>THỰC HIỆN CÁC NHIỆM VỤ TRỌNG TÂM  NĂM HỌC 2018 - 2019</vt:lpstr>
      <vt:lpstr>KẾT QUẢ ĐẠT ĐƯỢC TRONG NĂM HỌC 2018 – 2019</vt:lpstr>
      <vt:lpstr>KẾT QUẢ ĐẠT ĐƯỢC TRONG NĂM HỌC 2018 – 2019</vt:lpstr>
      <vt:lpstr>KẾT QUẢ ĐẠT ĐƯỢC TRONG NĂM HỌC 2018 – 2019</vt:lpstr>
      <vt:lpstr>KẾT QUẢ ĐẠT ĐƯỢC TRONG NĂM HỌC 2018 – 2019</vt:lpstr>
      <vt:lpstr>TRÂN TRỌNG CẢM ƠN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Ha</dc:creator>
  <cp:lastModifiedBy>VatTu</cp:lastModifiedBy>
  <cp:revision>112</cp:revision>
  <dcterms:created xsi:type="dcterms:W3CDTF">2015-11-24T04:07:31Z</dcterms:created>
  <dcterms:modified xsi:type="dcterms:W3CDTF">2019-10-24T03:39:18Z</dcterms:modified>
</cp:coreProperties>
</file>